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3.xml" ContentType="application/vnd.openxmlformats-officedocument.presentationml.notesSlide+xml"/>
  <Override PartName="/ppt/notesSlides/notesSlide4.xml" ContentType="application/vnd.openxmlformats-officedocument.presentationml.notesSlid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669" r:id="rId4"/>
  </p:sldMasterIdLst>
  <p:notesMasterIdLst>
    <p:notesMasterId r:id="rId18"/>
  </p:notesMasterIdLst>
  <p:handoutMasterIdLst>
    <p:handoutMasterId r:id="rId19"/>
  </p:handoutMasterIdLst>
  <p:sldIdLst>
    <p:sldId id="256" r:id="rId5"/>
    <p:sldId id="265" r:id="rId6"/>
    <p:sldId id="257" r:id="rId7"/>
    <p:sldId id="262" r:id="rId8"/>
    <p:sldId id="263" r:id="rId9"/>
    <p:sldId id="259" r:id="rId10"/>
    <p:sldId id="266" r:id="rId11"/>
    <p:sldId id="267" r:id="rId12"/>
    <p:sldId id="268" r:id="rId13"/>
    <p:sldId id="270" r:id="rId14"/>
    <p:sldId id="269" r:id="rId15"/>
    <p:sldId id="264" r:id="rId16"/>
    <p:sldId id="260" r:id="rId17"/>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45A05A20-3511-4D40-949E-2023D6CA2BD1}" v="1015" dt="2023-11-28T21:21:03.383"/>
    <p1510:client id="{EE7FE2F7-C854-D162-E2AB-E89C6FB4ECC9}" v="235" dt="2023-12-09T10:41:18.959"/>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4995" autoAdjust="0"/>
    <p:restoredTop sz="94660"/>
  </p:normalViewPr>
  <p:slideViewPr>
    <p:cSldViewPr snapToGrid="0">
      <p:cViewPr varScale="1">
        <p:scale>
          <a:sx n="83" d="100"/>
          <a:sy n="83" d="100"/>
        </p:scale>
        <p:origin x="686" y="77"/>
      </p:cViewPr>
      <p:guideLst/>
    </p:cSldViewPr>
  </p:slideViewPr>
  <p:notesTextViewPr>
    <p:cViewPr>
      <p:scale>
        <a:sx n="1" d="1"/>
        <a:sy n="1" d="1"/>
      </p:scale>
      <p:origin x="0" y="0"/>
    </p:cViewPr>
  </p:notesTextViewPr>
  <p:notesViewPr>
    <p:cSldViewPr snapToGrid="0">
      <p:cViewPr varScale="1">
        <p:scale>
          <a:sx n="68" d="100"/>
          <a:sy n="68" d="100"/>
        </p:scale>
        <p:origin x="3288" y="84"/>
      </p:cViewPr>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notesMaster" Target="notesMasters/notesMaster1.xml"/><Relationship Id="rId3" Type="http://schemas.openxmlformats.org/officeDocument/2006/relationships/customXml" Target="../customXml/item3.xml"/><Relationship Id="rId21" Type="http://schemas.openxmlformats.org/officeDocument/2006/relationships/viewProps" Target="viewProps.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presProps" Target="presProps.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microsoft.com/office/2015/10/relationships/revisionInfo" Target="revisionInfo.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tableStyles" Target="tableStyles.xml"/><Relationship Id="rId10" Type="http://schemas.openxmlformats.org/officeDocument/2006/relationships/slide" Target="slides/slide6.xml"/><Relationship Id="rId19" Type="http://schemas.openxmlformats.org/officeDocument/2006/relationships/handoutMaster" Target="handoutMasters/handoutMaster1.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theme" Target="theme/theme1.xml"/></Relationships>
</file>

<file path=ppt/diagrams/colors1.xml><?xml version="1.0" encoding="utf-8"?>
<dgm:colorsDef xmlns:dgm="http://schemas.openxmlformats.org/drawingml/2006/diagram" xmlns:a="http://schemas.openxmlformats.org/drawingml/2006/main" uniqueId="urn:microsoft.com/office/officeart/2005/8/colors/accent0_3">
  <dgm:title val=""/>
  <dgm:desc val=""/>
  <dgm:catLst>
    <dgm:cat type="mainScheme" pri="10300"/>
  </dgm:catLst>
  <dgm:styleLbl name="node0">
    <dgm:fillClrLst meth="repeat">
      <a:schemeClr val="dk2"/>
    </dgm:fillClrLst>
    <dgm:linClrLst meth="repeat">
      <a:schemeClr val="lt2"/>
    </dgm:linClrLst>
    <dgm:effectClrLst/>
    <dgm:txLinClrLst/>
    <dgm:txFillClrLst/>
    <dgm:txEffectClrLst/>
  </dgm:styleLbl>
  <dgm:styleLbl name="alignNode1">
    <dgm:fillClrLst meth="repeat">
      <a:schemeClr val="dk2"/>
    </dgm:fillClrLst>
    <dgm:linClrLst meth="repeat">
      <a:schemeClr val="dk2"/>
    </dgm:linClrLst>
    <dgm:effectClrLst/>
    <dgm:txLinClrLst/>
    <dgm:txFillClrLst/>
    <dgm:txEffectClrLst/>
  </dgm:styleLbl>
  <dgm:styleLbl name="node1">
    <dgm:fillClrLst meth="repeat">
      <a:schemeClr val="dk2"/>
    </dgm:fillClrLst>
    <dgm:linClrLst meth="repeat">
      <a:schemeClr val="lt2"/>
    </dgm:linClrLst>
    <dgm:effectClrLst/>
    <dgm:txLinClrLst/>
    <dgm:txFillClrLst/>
    <dgm:txEffectClrLst/>
  </dgm:styleLbl>
  <dgm:styleLbl name="lnNode1">
    <dgm:fillClrLst meth="repeat">
      <a:schemeClr val="dk2"/>
    </dgm:fillClrLst>
    <dgm:linClrLst meth="repeat">
      <a:schemeClr val="lt2"/>
    </dgm:linClrLst>
    <dgm:effectClrLst/>
    <dgm:txLinClrLst/>
    <dgm:txFillClrLst/>
    <dgm:txEffectClrLst/>
  </dgm:styleLbl>
  <dgm:styleLbl name="vennNode1">
    <dgm:fillClrLst meth="repeat">
      <a:schemeClr val="dk2">
        <a:alpha val="50000"/>
      </a:schemeClr>
    </dgm:fillClrLst>
    <dgm:linClrLst meth="repeat">
      <a:schemeClr val="lt2"/>
    </dgm:linClrLst>
    <dgm:effectClrLst/>
    <dgm:txLinClrLst/>
    <dgm:txFillClrLst/>
    <dgm:txEffectClrLst/>
  </dgm:styleLbl>
  <dgm:styleLbl name="node2">
    <dgm:fillClrLst meth="repeat">
      <a:schemeClr val="dk2"/>
    </dgm:fillClrLst>
    <dgm:linClrLst meth="repeat">
      <a:schemeClr val="lt2"/>
    </dgm:linClrLst>
    <dgm:effectClrLst/>
    <dgm:txLinClrLst/>
    <dgm:txFillClrLst/>
    <dgm:txEffectClrLst/>
  </dgm:styleLbl>
  <dgm:styleLbl name="node3">
    <dgm:fillClrLst meth="repeat">
      <a:schemeClr val="dk2"/>
    </dgm:fillClrLst>
    <dgm:linClrLst meth="repeat">
      <a:schemeClr val="lt2"/>
    </dgm:linClrLst>
    <dgm:effectClrLst/>
    <dgm:txLinClrLst/>
    <dgm:txFillClrLst/>
    <dgm:txEffectClrLst/>
  </dgm:styleLbl>
  <dgm:styleLbl name="node4">
    <dgm:fillClrLst meth="repeat">
      <a:schemeClr val="dk2"/>
    </dgm:fillClrLst>
    <dgm:linClrLst meth="repeat">
      <a:schemeClr val="lt2"/>
    </dgm:linClrLst>
    <dgm:effectClrLst/>
    <dgm:txLinClrLst/>
    <dgm:txFillClrLst/>
    <dgm:txEffectClrLst/>
  </dgm:styleLbl>
  <dgm:styleLbl name="fgImgPlace1">
    <dgm:fillClrLst meth="repeat">
      <a:schemeClr val="dk2">
        <a:tint val="50000"/>
      </a:schemeClr>
    </dgm:fillClrLst>
    <dgm:linClrLst meth="repeat">
      <a:schemeClr val="lt2"/>
    </dgm:linClrLst>
    <dgm:effectClrLst/>
    <dgm:txLinClrLst/>
    <dgm:txFillClrLst meth="repeat">
      <a:schemeClr val="lt2"/>
    </dgm:txFillClrLst>
    <dgm:txEffectClrLst/>
  </dgm:styleLbl>
  <dgm:styleLbl name="align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bg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dgm:txEffectClrLst/>
  </dgm:styleLbl>
  <dgm:styleLbl name="sibTrans1D1">
    <dgm:fillClrLst meth="repeat">
      <a:schemeClr val="dk2"/>
    </dgm:fillClrLst>
    <dgm:linClrLst meth="repeat">
      <a:schemeClr val="dk2"/>
    </dgm:linClrLst>
    <dgm:effectClrLst/>
    <dgm:txLinClrLst/>
    <dgm:txFillClrLst meth="repeat">
      <a:schemeClr val="lt2"/>
    </dgm:txFillClrLst>
    <dgm:txEffectClrLst/>
  </dgm:styleLbl>
  <dgm:styleLbl name="callout">
    <dgm:fillClrLst meth="repeat">
      <a:schemeClr val="dk2"/>
    </dgm:fillClrLst>
    <dgm:linClrLst meth="repeat">
      <a:schemeClr val="dk2">
        <a:tint val="50000"/>
      </a:schemeClr>
    </dgm:linClrLst>
    <dgm:effectClrLst/>
    <dgm:txLinClrLst/>
    <dgm:txFillClrLst meth="repeat">
      <a:schemeClr val="lt2"/>
    </dgm:txFillClrLst>
    <dgm:txEffectClrLst/>
  </dgm:styleLbl>
  <dgm:styleLbl name="asst0">
    <dgm:fillClrLst meth="repeat">
      <a:schemeClr val="dk2"/>
    </dgm:fillClrLst>
    <dgm:linClrLst meth="repeat">
      <a:schemeClr val="lt2"/>
    </dgm:linClrLst>
    <dgm:effectClrLst/>
    <dgm:txLinClrLst/>
    <dgm:txFillClrLst/>
    <dgm:txEffectClrLst/>
  </dgm:styleLbl>
  <dgm:styleLbl name="asst1">
    <dgm:fillClrLst meth="repeat">
      <a:schemeClr val="dk2"/>
    </dgm:fillClrLst>
    <dgm:linClrLst meth="repeat">
      <a:schemeClr val="lt2"/>
    </dgm:linClrLst>
    <dgm:effectClrLst/>
    <dgm:txLinClrLst/>
    <dgm:txFillClrLst/>
    <dgm:txEffectClrLst/>
  </dgm:styleLbl>
  <dgm:styleLbl name="asst2">
    <dgm:fillClrLst meth="repeat">
      <a:schemeClr val="dk2"/>
    </dgm:fillClrLst>
    <dgm:linClrLst meth="repeat">
      <a:schemeClr val="lt2"/>
    </dgm:linClrLst>
    <dgm:effectClrLst/>
    <dgm:txLinClrLst/>
    <dgm:txFillClrLst/>
    <dgm:txEffectClrLst/>
  </dgm:styleLbl>
  <dgm:styleLbl name="asst3">
    <dgm:fillClrLst meth="repeat">
      <a:schemeClr val="dk2"/>
    </dgm:fillClrLst>
    <dgm:linClrLst meth="repeat">
      <a:schemeClr val="lt2"/>
    </dgm:linClrLst>
    <dgm:effectClrLst/>
    <dgm:txLinClrLst/>
    <dgm:txFillClrLst/>
    <dgm:txEffectClrLst/>
  </dgm:styleLbl>
  <dgm:styleLbl name="asst4">
    <dgm:fillClrLst meth="repeat">
      <a:schemeClr val="dk2"/>
    </dgm:fillClrLst>
    <dgm:linClrLst meth="repeat">
      <a:schemeClr val="lt2"/>
    </dgm:linClrLst>
    <dgm:effectClrLst/>
    <dgm:txLinClrLst/>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meth="repeat">
      <a:schemeClr val="lt2"/>
    </dgm:txFillClrLst>
    <dgm:txEffectClrLst/>
  </dgm:styleLbl>
  <dgm:styleLbl name="parChTrans2D2">
    <dgm:fillClrLst meth="repeat">
      <a:schemeClr val="dk2"/>
    </dgm:fillClrLst>
    <dgm:linClrLst meth="repeat">
      <a:schemeClr val="dk2"/>
    </dgm:linClrLst>
    <dgm:effectClrLst/>
    <dgm:txLinClrLst/>
    <dgm:txFillClrLst meth="repeat">
      <a:schemeClr val="lt2"/>
    </dgm:txFillClrLst>
    <dgm:txEffectClrLst/>
  </dgm:styleLbl>
  <dgm:styleLbl name="parChTrans2D3">
    <dgm:fillClrLst meth="repeat">
      <a:schemeClr val="dk2"/>
    </dgm:fillClrLst>
    <dgm:linClrLst meth="repeat">
      <a:schemeClr val="dk2"/>
    </dgm:linClrLst>
    <dgm:effectClrLst/>
    <dgm:txLinClrLst/>
    <dgm:txFillClrLst meth="repeat">
      <a:schemeClr val="lt2"/>
    </dgm:txFillClrLst>
    <dgm:txEffectClrLst/>
  </dgm:styleLbl>
  <dgm:styleLbl name="parChTrans2D4">
    <dgm:fillClrLst meth="repeat">
      <a:schemeClr val="dk2"/>
    </dgm:fillClrLst>
    <dgm:linClrLst meth="repeat">
      <a:schemeClr val="dk2"/>
    </dgm:linClrLst>
    <dgm:effectClrLst/>
    <dgm:txLinClrLst/>
    <dgm:txFillClrLst meth="repeat">
      <a:schemeClr val="lt2"/>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con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align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trAlignAcc1">
    <dgm:fillClrLst meth="repeat">
      <a:schemeClr val="lt2">
        <a:alpha val="40000"/>
      </a:schemeClr>
    </dgm:fillClrLst>
    <dgm:linClrLst meth="repeat">
      <a:schemeClr val="dk2"/>
    </dgm:linClrLst>
    <dgm:effectClrLst/>
    <dgm:txLinClrLst/>
    <dgm:txFillClrLst meth="repeat">
      <a:schemeClr val="dk1"/>
    </dgm:txFillClrLst>
    <dgm:txEffectClrLst/>
  </dgm:styleLbl>
  <dgm:styleLbl name="b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solidFgAcc1">
    <dgm:fillClrLst meth="repeat">
      <a:schemeClr val="lt2"/>
    </dgm:fillClrLst>
    <dgm:linClrLst meth="repeat">
      <a:schemeClr val="dk2"/>
    </dgm:linClrLst>
    <dgm:effectClrLst/>
    <dgm:txLinClrLst/>
    <dgm:txFillClrLst meth="repeat">
      <a:schemeClr val="dk1"/>
    </dgm:txFillClrLst>
    <dgm:txEffectClrLst/>
  </dgm:styleLbl>
  <dgm:styleLbl name="solidAlignAcc1">
    <dgm:fillClrLst meth="repeat">
      <a:schemeClr val="lt2"/>
    </dgm:fillClrLst>
    <dgm:linClrLst meth="repeat">
      <a:schemeClr val="dk2"/>
    </dgm:linClrLst>
    <dgm:effectClrLst/>
    <dgm:txLinClrLst/>
    <dgm:txFillClrLst meth="repeat">
      <a:schemeClr val="dk1"/>
    </dgm:txFillClrLst>
    <dgm:txEffectClrLst/>
  </dgm:styleLbl>
  <dgm:styleLbl name="solidBgAcc1">
    <dgm:fillClrLst meth="repeat">
      <a:schemeClr val="lt2"/>
    </dgm:fillClrLst>
    <dgm:linClrLst meth="repeat">
      <a:schemeClr val="dk2"/>
    </dgm:linClrLst>
    <dgm:effectClrLst/>
    <dgm:txLinClrLst/>
    <dgm:txFillClrLst meth="repeat">
      <a:schemeClr val="dk1"/>
    </dgm:txFillClrLst>
    <dgm:txEffectClrLst/>
  </dgm:styleLbl>
  <dgm:styleLbl name="f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align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b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fgAcc0">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2">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3">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4">
    <dgm:fillClrLst meth="repeat">
      <a:schemeClr val="lt2">
        <a:alpha val="90000"/>
      </a:schemeClr>
    </dgm:fillClrLst>
    <dgm:linClrLst meth="repeat">
      <a:schemeClr val="dk2"/>
    </dgm:linClrLst>
    <dgm:effectClrLst/>
    <dgm:txLinClrLst/>
    <dgm:txFillClrLst meth="repeat">
      <a:schemeClr val="dk1"/>
    </dgm:txFillClrLst>
    <dgm:txEffectClrLst/>
  </dgm:styleLbl>
  <dgm:styleLbl name="bgShp">
    <dgm:fillClrLst meth="repeat">
      <a:schemeClr val="dk2">
        <a:tint val="40000"/>
      </a:schemeClr>
    </dgm:fillClrLst>
    <dgm:linClrLst meth="repeat">
      <a:schemeClr val="dk2"/>
    </dgm:linClrLst>
    <dgm:effectClrLst/>
    <dgm:txLinClrLst/>
    <dgm:txFillClrLst meth="repeat">
      <a:schemeClr val="dk1"/>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1"/>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1"/>
    </dgm:txFillClrLst>
    <dgm:txEffectClrLst/>
  </dgm:styleLbl>
  <dgm:styleLbl name="fgShp">
    <dgm:fillClrLst meth="repeat">
      <a:schemeClr val="dk2">
        <a:tint val="60000"/>
      </a:schemeClr>
    </dgm:fillClrLst>
    <dgm:linClrLst meth="repeat">
      <a:schemeClr val="lt2"/>
    </dgm:linClrLst>
    <dgm:effectClrLst/>
    <dgm:txLinClrLst/>
    <dgm:txFillClrLst meth="repeat">
      <a:schemeClr val="dk1"/>
    </dgm:txFillClrLst>
    <dgm:txEffectClrLst/>
  </dgm:styleLbl>
  <dgm:styleLbl name="revTx">
    <dgm:fillClrLst meth="repeat">
      <a:schemeClr val="lt2">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2929606A-03B5-4BFC-8588-0A96FEDDF345}" type="doc">
      <dgm:prSet loTypeId="urn:microsoft.com/office/officeart/2005/8/layout/vList2" loCatId="list" qsTypeId="urn:microsoft.com/office/officeart/2005/8/quickstyle/simple1" qsCatId="simple" csTypeId="urn:microsoft.com/office/officeart/2005/8/colors/accent0_3" csCatId="mainScheme" phldr="1"/>
      <dgm:spPr/>
      <dgm:t>
        <a:bodyPr/>
        <a:lstStyle/>
        <a:p>
          <a:endParaRPr lang="en-US"/>
        </a:p>
      </dgm:t>
    </dgm:pt>
    <dgm:pt modelId="{A3B20D67-4241-4BB4-B53C-30559826D034}">
      <dgm:prSet phldrT="[Text]" phldr="0"/>
      <dgm:spPr/>
      <dgm:t>
        <a:bodyPr/>
        <a:lstStyle/>
        <a:p>
          <a:pPr rtl="0"/>
          <a:r>
            <a:rPr lang="en-US" dirty="0">
              <a:latin typeface="Tw Cen MT" panose="020B0602020104020603"/>
            </a:rPr>
            <a:t>     DIFFERENT VISION</a:t>
          </a:r>
        </a:p>
      </dgm:t>
    </dgm:pt>
    <dgm:pt modelId="{C2FE2DEA-254B-4E17-BCE3-502DBEDCBA7A}" type="parTrans" cxnId="{708B4332-7A3C-4103-8271-DCF65A1D415E}">
      <dgm:prSet/>
      <dgm:spPr/>
      <dgm:t>
        <a:bodyPr/>
        <a:lstStyle/>
        <a:p>
          <a:endParaRPr lang="en-US"/>
        </a:p>
      </dgm:t>
    </dgm:pt>
    <dgm:pt modelId="{E432E4C9-3867-4C91-A89F-980AF7EFAAFC}" type="sibTrans" cxnId="{708B4332-7A3C-4103-8271-DCF65A1D415E}">
      <dgm:prSet/>
      <dgm:spPr/>
      <dgm:t>
        <a:bodyPr/>
        <a:lstStyle/>
        <a:p>
          <a:endParaRPr lang="en-US"/>
        </a:p>
      </dgm:t>
    </dgm:pt>
    <dgm:pt modelId="{67CB0572-2F86-49D5-BACD-D502CDAE8922}">
      <dgm:prSet phldr="0"/>
      <dgm:spPr/>
      <dgm:t>
        <a:bodyPr/>
        <a:lstStyle/>
        <a:p>
          <a:pPr rtl="0"/>
          <a:r>
            <a:rPr lang="en-US" dirty="0">
              <a:latin typeface="Tw Cen MT" panose="020B0602020104020603"/>
            </a:rPr>
            <a:t>     LOW POLLUTION</a:t>
          </a:r>
        </a:p>
      </dgm:t>
    </dgm:pt>
    <dgm:pt modelId="{2CBAC959-206A-4AE7-B198-77343FB85233}" type="parTrans" cxnId="{527A0C4D-6784-465B-B611-627C51AE49C4}">
      <dgm:prSet/>
      <dgm:spPr/>
    </dgm:pt>
    <dgm:pt modelId="{73ECF4C6-2C2D-4856-99AB-80D09C0B9036}" type="sibTrans" cxnId="{527A0C4D-6784-465B-B611-627C51AE49C4}">
      <dgm:prSet/>
      <dgm:spPr/>
    </dgm:pt>
    <dgm:pt modelId="{5089B83A-0D90-4E04-A5E0-9129F290D19D}">
      <dgm:prSet phldr="0"/>
      <dgm:spPr/>
      <dgm:t>
        <a:bodyPr/>
        <a:lstStyle/>
        <a:p>
          <a:pPr rtl="0"/>
          <a:r>
            <a:rPr lang="en-US" dirty="0">
              <a:latin typeface="Tw Cen MT" panose="020B0602020104020603"/>
            </a:rPr>
            <a:t>     RECYCLING</a:t>
          </a:r>
          <a:endParaRPr lang="en-US" dirty="0"/>
        </a:p>
      </dgm:t>
    </dgm:pt>
    <dgm:pt modelId="{168FB7EB-970D-417F-88C7-F44E3CCA15AF}" type="parTrans" cxnId="{A0B6D6E9-BBD8-4661-ACF4-5BCECBDA3683}">
      <dgm:prSet/>
      <dgm:spPr/>
    </dgm:pt>
    <dgm:pt modelId="{B1A6E97E-102F-4BC2-89AF-FBD1DD652B02}" type="sibTrans" cxnId="{A0B6D6E9-BBD8-4661-ACF4-5BCECBDA3683}">
      <dgm:prSet/>
      <dgm:spPr/>
    </dgm:pt>
    <dgm:pt modelId="{17D8E7D9-44F1-4D95-8AAE-E6FBFC8C25AC}" type="pres">
      <dgm:prSet presAssocID="{2929606A-03B5-4BFC-8588-0A96FEDDF345}" presName="linear" presStyleCnt="0">
        <dgm:presLayoutVars>
          <dgm:animLvl val="lvl"/>
          <dgm:resizeHandles val="exact"/>
        </dgm:presLayoutVars>
      </dgm:prSet>
      <dgm:spPr/>
    </dgm:pt>
    <dgm:pt modelId="{59148551-B0B6-4E0C-9362-7E028CC59949}" type="pres">
      <dgm:prSet presAssocID="{67CB0572-2F86-49D5-BACD-D502CDAE8922}" presName="parentText" presStyleLbl="node1" presStyleIdx="0" presStyleCnt="3">
        <dgm:presLayoutVars>
          <dgm:chMax val="0"/>
          <dgm:bulletEnabled val="1"/>
        </dgm:presLayoutVars>
      </dgm:prSet>
      <dgm:spPr/>
    </dgm:pt>
    <dgm:pt modelId="{D61B1217-D514-43E7-B219-0DF096E7DAA2}" type="pres">
      <dgm:prSet presAssocID="{73ECF4C6-2C2D-4856-99AB-80D09C0B9036}" presName="spacer" presStyleCnt="0"/>
      <dgm:spPr/>
    </dgm:pt>
    <dgm:pt modelId="{5B2B2880-059C-4195-9DCE-9BD049924517}" type="pres">
      <dgm:prSet presAssocID="{A3B20D67-4241-4BB4-B53C-30559826D034}" presName="parentText" presStyleLbl="node1" presStyleIdx="1" presStyleCnt="3">
        <dgm:presLayoutVars>
          <dgm:chMax val="0"/>
          <dgm:bulletEnabled val="1"/>
        </dgm:presLayoutVars>
      </dgm:prSet>
      <dgm:spPr/>
    </dgm:pt>
    <dgm:pt modelId="{C426500D-7B9E-4E08-9285-9C271AF6787E}" type="pres">
      <dgm:prSet presAssocID="{E432E4C9-3867-4C91-A89F-980AF7EFAAFC}" presName="spacer" presStyleCnt="0"/>
      <dgm:spPr/>
    </dgm:pt>
    <dgm:pt modelId="{EC4DD035-8911-42B5-8B59-22A075FE6844}" type="pres">
      <dgm:prSet presAssocID="{5089B83A-0D90-4E04-A5E0-9129F290D19D}" presName="parentText" presStyleLbl="node1" presStyleIdx="2" presStyleCnt="3">
        <dgm:presLayoutVars>
          <dgm:chMax val="0"/>
          <dgm:bulletEnabled val="1"/>
        </dgm:presLayoutVars>
      </dgm:prSet>
      <dgm:spPr/>
    </dgm:pt>
  </dgm:ptLst>
  <dgm:cxnLst>
    <dgm:cxn modelId="{7EB96713-BB97-4AD4-9485-FBFF21D210C0}" type="presOf" srcId="{2929606A-03B5-4BFC-8588-0A96FEDDF345}" destId="{17D8E7D9-44F1-4D95-8AAE-E6FBFC8C25AC}" srcOrd="0" destOrd="0" presId="urn:microsoft.com/office/officeart/2005/8/layout/vList2"/>
    <dgm:cxn modelId="{708B4332-7A3C-4103-8271-DCF65A1D415E}" srcId="{2929606A-03B5-4BFC-8588-0A96FEDDF345}" destId="{A3B20D67-4241-4BB4-B53C-30559826D034}" srcOrd="1" destOrd="0" parTransId="{C2FE2DEA-254B-4E17-BCE3-502DBEDCBA7A}" sibTransId="{E432E4C9-3867-4C91-A89F-980AF7EFAAFC}"/>
    <dgm:cxn modelId="{FBE3CB65-0884-4513-8D5B-6121A933ACEC}" type="presOf" srcId="{5089B83A-0D90-4E04-A5E0-9129F290D19D}" destId="{EC4DD035-8911-42B5-8B59-22A075FE6844}" srcOrd="0" destOrd="0" presId="urn:microsoft.com/office/officeart/2005/8/layout/vList2"/>
    <dgm:cxn modelId="{527A0C4D-6784-465B-B611-627C51AE49C4}" srcId="{2929606A-03B5-4BFC-8588-0A96FEDDF345}" destId="{67CB0572-2F86-49D5-BACD-D502CDAE8922}" srcOrd="0" destOrd="0" parTransId="{2CBAC959-206A-4AE7-B198-77343FB85233}" sibTransId="{73ECF4C6-2C2D-4856-99AB-80D09C0B9036}"/>
    <dgm:cxn modelId="{6DD9EC73-7CDF-426A-887E-5BB103C2794E}" type="presOf" srcId="{A3B20D67-4241-4BB4-B53C-30559826D034}" destId="{5B2B2880-059C-4195-9DCE-9BD049924517}" srcOrd="0" destOrd="0" presId="urn:microsoft.com/office/officeart/2005/8/layout/vList2"/>
    <dgm:cxn modelId="{9029EDDF-E9B2-49BE-9D24-24B36BFB0827}" type="presOf" srcId="{67CB0572-2F86-49D5-BACD-D502CDAE8922}" destId="{59148551-B0B6-4E0C-9362-7E028CC59949}" srcOrd="0" destOrd="0" presId="urn:microsoft.com/office/officeart/2005/8/layout/vList2"/>
    <dgm:cxn modelId="{A0B6D6E9-BBD8-4661-ACF4-5BCECBDA3683}" srcId="{2929606A-03B5-4BFC-8588-0A96FEDDF345}" destId="{5089B83A-0D90-4E04-A5E0-9129F290D19D}" srcOrd="2" destOrd="0" parTransId="{168FB7EB-970D-417F-88C7-F44E3CCA15AF}" sibTransId="{B1A6E97E-102F-4BC2-89AF-FBD1DD652B02}"/>
    <dgm:cxn modelId="{3D0E9ED9-1A2E-4997-AEC9-7E9034FE971B}" type="presParOf" srcId="{17D8E7D9-44F1-4D95-8AAE-E6FBFC8C25AC}" destId="{59148551-B0B6-4E0C-9362-7E028CC59949}" srcOrd="0" destOrd="0" presId="urn:microsoft.com/office/officeart/2005/8/layout/vList2"/>
    <dgm:cxn modelId="{16749A2E-897B-498E-BD88-1138274F252A}" type="presParOf" srcId="{17D8E7D9-44F1-4D95-8AAE-E6FBFC8C25AC}" destId="{D61B1217-D514-43E7-B219-0DF096E7DAA2}" srcOrd="1" destOrd="0" presId="urn:microsoft.com/office/officeart/2005/8/layout/vList2"/>
    <dgm:cxn modelId="{C5ACA712-CD20-4C28-AC6F-E39D91F6C919}" type="presParOf" srcId="{17D8E7D9-44F1-4D95-8AAE-E6FBFC8C25AC}" destId="{5B2B2880-059C-4195-9DCE-9BD049924517}" srcOrd="2" destOrd="0" presId="urn:microsoft.com/office/officeart/2005/8/layout/vList2"/>
    <dgm:cxn modelId="{9B89F069-961C-428D-8897-48464B0E6A07}" type="presParOf" srcId="{17D8E7D9-44F1-4D95-8AAE-E6FBFC8C25AC}" destId="{C426500D-7B9E-4E08-9285-9C271AF6787E}" srcOrd="3" destOrd="0" presId="urn:microsoft.com/office/officeart/2005/8/layout/vList2"/>
    <dgm:cxn modelId="{01EC9CC6-8DCB-40E0-A396-D4DED7C72BA3}" type="presParOf" srcId="{17D8E7D9-44F1-4D95-8AAE-E6FBFC8C25AC}" destId="{EC4DD035-8911-42B5-8B59-22A075FE6844}" srcOrd="4" destOrd="0" presId="urn:microsoft.com/office/officeart/2005/8/layout/vList2"/>
  </dgm:cxnLst>
  <dgm:bg/>
  <dgm:whole/>
  <dgm:extLst>
    <a:ext uri="http://schemas.microsoft.com/office/drawing/2008/diagram">
      <dsp:dataModelExt xmlns:dsp="http://schemas.microsoft.com/office/drawing/2008/diagram" relId="rId12"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59148551-B0B6-4E0C-9362-7E028CC59949}">
      <dsp:nvSpPr>
        <dsp:cNvPr id="0" name=""/>
        <dsp:cNvSpPr/>
      </dsp:nvSpPr>
      <dsp:spPr>
        <a:xfrm>
          <a:off x="0" y="125818"/>
          <a:ext cx="3738114" cy="684450"/>
        </a:xfrm>
        <a:prstGeom prst="roundRect">
          <a:avLst/>
        </a:prstGeom>
        <a:solidFill>
          <a:schemeClr val="dk2">
            <a:hueOff val="0"/>
            <a:satOff val="0"/>
            <a:lumOff val="0"/>
            <a:alphaOff val="0"/>
          </a:schemeClr>
        </a:solidFill>
        <a:ln w="15875" cap="flat" cmpd="sng" algn="ctr">
          <a:solidFill>
            <a:schemeClr val="lt2">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14300" tIns="114300" rIns="114300" bIns="114300" numCol="1" spcCol="1270" anchor="ctr" anchorCtr="0">
          <a:noAutofit/>
        </a:bodyPr>
        <a:lstStyle/>
        <a:p>
          <a:pPr marL="0" lvl="0" indent="0" algn="l" defTabSz="1333500" rtl="0">
            <a:lnSpc>
              <a:spcPct val="90000"/>
            </a:lnSpc>
            <a:spcBef>
              <a:spcPct val="0"/>
            </a:spcBef>
            <a:spcAft>
              <a:spcPct val="35000"/>
            </a:spcAft>
            <a:buNone/>
          </a:pPr>
          <a:r>
            <a:rPr lang="en-US" sz="3000" kern="1200" dirty="0">
              <a:latin typeface="Tw Cen MT" panose="020B0602020104020603"/>
            </a:rPr>
            <a:t>     LOW POLLUTION</a:t>
          </a:r>
        </a:p>
      </dsp:txBody>
      <dsp:txXfrm>
        <a:off x="33412" y="159230"/>
        <a:ext cx="3671290" cy="617626"/>
      </dsp:txXfrm>
    </dsp:sp>
    <dsp:sp modelId="{5B2B2880-059C-4195-9DCE-9BD049924517}">
      <dsp:nvSpPr>
        <dsp:cNvPr id="0" name=""/>
        <dsp:cNvSpPr/>
      </dsp:nvSpPr>
      <dsp:spPr>
        <a:xfrm>
          <a:off x="0" y="896668"/>
          <a:ext cx="3738114" cy="684450"/>
        </a:xfrm>
        <a:prstGeom prst="roundRect">
          <a:avLst/>
        </a:prstGeom>
        <a:solidFill>
          <a:schemeClr val="dk2">
            <a:hueOff val="0"/>
            <a:satOff val="0"/>
            <a:lumOff val="0"/>
            <a:alphaOff val="0"/>
          </a:schemeClr>
        </a:solidFill>
        <a:ln w="15875" cap="flat" cmpd="sng" algn="ctr">
          <a:solidFill>
            <a:schemeClr val="lt2">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14300" tIns="114300" rIns="114300" bIns="114300" numCol="1" spcCol="1270" anchor="ctr" anchorCtr="0">
          <a:noAutofit/>
        </a:bodyPr>
        <a:lstStyle/>
        <a:p>
          <a:pPr marL="0" lvl="0" indent="0" algn="l" defTabSz="1333500" rtl="0">
            <a:lnSpc>
              <a:spcPct val="90000"/>
            </a:lnSpc>
            <a:spcBef>
              <a:spcPct val="0"/>
            </a:spcBef>
            <a:spcAft>
              <a:spcPct val="35000"/>
            </a:spcAft>
            <a:buNone/>
          </a:pPr>
          <a:r>
            <a:rPr lang="en-US" sz="3000" kern="1200" dirty="0">
              <a:latin typeface="Tw Cen MT" panose="020B0602020104020603"/>
            </a:rPr>
            <a:t>     DIFFERENT VISION</a:t>
          </a:r>
        </a:p>
      </dsp:txBody>
      <dsp:txXfrm>
        <a:off x="33412" y="930080"/>
        <a:ext cx="3671290" cy="617626"/>
      </dsp:txXfrm>
    </dsp:sp>
    <dsp:sp modelId="{EC4DD035-8911-42B5-8B59-22A075FE6844}">
      <dsp:nvSpPr>
        <dsp:cNvPr id="0" name=""/>
        <dsp:cNvSpPr/>
      </dsp:nvSpPr>
      <dsp:spPr>
        <a:xfrm>
          <a:off x="0" y="1667518"/>
          <a:ext cx="3738114" cy="684450"/>
        </a:xfrm>
        <a:prstGeom prst="roundRect">
          <a:avLst/>
        </a:prstGeom>
        <a:solidFill>
          <a:schemeClr val="dk2">
            <a:hueOff val="0"/>
            <a:satOff val="0"/>
            <a:lumOff val="0"/>
            <a:alphaOff val="0"/>
          </a:schemeClr>
        </a:solidFill>
        <a:ln w="15875" cap="flat" cmpd="sng" algn="ctr">
          <a:solidFill>
            <a:schemeClr val="lt2">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14300" tIns="114300" rIns="114300" bIns="114300" numCol="1" spcCol="1270" anchor="ctr" anchorCtr="0">
          <a:noAutofit/>
        </a:bodyPr>
        <a:lstStyle/>
        <a:p>
          <a:pPr marL="0" lvl="0" indent="0" algn="l" defTabSz="1333500" rtl="0">
            <a:lnSpc>
              <a:spcPct val="90000"/>
            </a:lnSpc>
            <a:spcBef>
              <a:spcPct val="0"/>
            </a:spcBef>
            <a:spcAft>
              <a:spcPct val="35000"/>
            </a:spcAft>
            <a:buNone/>
          </a:pPr>
          <a:r>
            <a:rPr lang="en-US" sz="3000" kern="1200" dirty="0">
              <a:latin typeface="Tw Cen MT" panose="020B0602020104020603"/>
            </a:rPr>
            <a:t>     RECYCLING</a:t>
          </a:r>
          <a:endParaRPr lang="en-US" sz="3000" kern="1200" dirty="0"/>
        </a:p>
      </dsp:txBody>
      <dsp:txXfrm>
        <a:off x="33412" y="1700930"/>
        <a:ext cx="3671290" cy="617626"/>
      </dsp:txXfrm>
    </dsp:sp>
  </dsp:spTree>
</dsp:drawing>
</file>

<file path=ppt/diagrams/layout1.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632A2767-FEC0-45D8-A250-3A0CECEC10ED}"/>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dirty="0"/>
          </a:p>
        </p:txBody>
      </p:sp>
      <p:sp>
        <p:nvSpPr>
          <p:cNvPr id="3" name="Date Placeholder 2">
            <a:extLst>
              <a:ext uri="{FF2B5EF4-FFF2-40B4-BE49-F238E27FC236}">
                <a16:creationId xmlns:a16="http://schemas.microsoft.com/office/drawing/2014/main" id="{A3D87BEA-720A-4B01-983C-6493C00177B9}"/>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75438802-F28A-42D1-9BCA-40E34B52D6F0}" type="datetimeFigureOut">
              <a:rPr lang="en-US" smtClean="0"/>
              <a:t>12/14/2023</a:t>
            </a:fld>
            <a:endParaRPr lang="en-US" dirty="0"/>
          </a:p>
        </p:txBody>
      </p:sp>
      <p:sp>
        <p:nvSpPr>
          <p:cNvPr id="4" name="Footer Placeholder 3">
            <a:extLst>
              <a:ext uri="{FF2B5EF4-FFF2-40B4-BE49-F238E27FC236}">
                <a16:creationId xmlns:a16="http://schemas.microsoft.com/office/drawing/2014/main" id="{8D7F7142-7B6D-4E82-A762-17951F139585}"/>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dirty="0"/>
          </a:p>
        </p:txBody>
      </p:sp>
      <p:sp>
        <p:nvSpPr>
          <p:cNvPr id="5" name="Slide Number Placeholder 4">
            <a:extLst>
              <a:ext uri="{FF2B5EF4-FFF2-40B4-BE49-F238E27FC236}">
                <a16:creationId xmlns:a16="http://schemas.microsoft.com/office/drawing/2014/main" id="{47AA5D6A-4E5C-4EA7-A13B-15A02BB533D8}"/>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588A98BC-2DB8-47A3-A77F-B9E32C266238}" type="slidenum">
              <a:rPr lang="en-US" smtClean="0"/>
              <a:t>‹#›</a:t>
            </a:fld>
            <a:endParaRPr lang="en-US" dirty="0"/>
          </a:p>
        </p:txBody>
      </p:sp>
    </p:spTree>
    <p:extLst>
      <p:ext uri="{BB962C8B-B14F-4D97-AF65-F5344CB8AC3E}">
        <p14:creationId xmlns:p14="http://schemas.microsoft.com/office/powerpoint/2010/main" val="284568433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6865794D-BDB5-4811-AA4A-B25E4EF28521}" type="datetimeFigureOut">
              <a:rPr lang="en-US" smtClean="0"/>
              <a:t>12/14/2023</a:t>
            </a:fld>
            <a:endParaRPr lang="en-US" dirty="0"/>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dirty="0"/>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dirty="0"/>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69BB1A04-13E8-48CD-97F9-AC2568E1A8D4}" type="slidenum">
              <a:rPr lang="en-US" smtClean="0"/>
              <a:t>‹#›</a:t>
            </a:fld>
            <a:endParaRPr lang="en-US" dirty="0"/>
          </a:p>
        </p:txBody>
      </p:sp>
    </p:spTree>
    <p:extLst>
      <p:ext uri="{BB962C8B-B14F-4D97-AF65-F5344CB8AC3E}">
        <p14:creationId xmlns:p14="http://schemas.microsoft.com/office/powerpoint/2010/main" val="257699969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69BB1A04-13E8-48CD-97F9-AC2568E1A8D4}" type="slidenum">
              <a:rPr lang="en-US" smtClean="0"/>
              <a:t>1</a:t>
            </a:fld>
            <a:endParaRPr lang="en-US" dirty="0"/>
          </a:p>
        </p:txBody>
      </p:sp>
    </p:spTree>
    <p:extLst>
      <p:ext uri="{BB962C8B-B14F-4D97-AF65-F5344CB8AC3E}">
        <p14:creationId xmlns:p14="http://schemas.microsoft.com/office/powerpoint/2010/main" val="326430528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69BB1A04-13E8-48CD-97F9-AC2568E1A8D4}" type="slidenum">
              <a:rPr lang="en-US" smtClean="0"/>
              <a:t>3</a:t>
            </a:fld>
            <a:endParaRPr lang="en-US" dirty="0"/>
          </a:p>
        </p:txBody>
      </p:sp>
    </p:spTree>
    <p:extLst>
      <p:ext uri="{BB962C8B-B14F-4D97-AF65-F5344CB8AC3E}">
        <p14:creationId xmlns:p14="http://schemas.microsoft.com/office/powerpoint/2010/main" val="13496644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69BB1A04-13E8-48CD-97F9-AC2568E1A8D4}" type="slidenum">
              <a:rPr lang="en-US" smtClean="0"/>
              <a:t>6</a:t>
            </a:fld>
            <a:endParaRPr lang="en-US" dirty="0"/>
          </a:p>
        </p:txBody>
      </p:sp>
    </p:spTree>
    <p:extLst>
      <p:ext uri="{BB962C8B-B14F-4D97-AF65-F5344CB8AC3E}">
        <p14:creationId xmlns:p14="http://schemas.microsoft.com/office/powerpoint/2010/main" val="386266718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69BB1A04-13E8-48CD-97F9-AC2568E1A8D4}" type="slidenum">
              <a:rPr lang="en-US" smtClean="0"/>
              <a:t>13</a:t>
            </a:fld>
            <a:endParaRPr lang="en-US" dirty="0"/>
          </a:p>
        </p:txBody>
      </p:sp>
    </p:spTree>
    <p:extLst>
      <p:ext uri="{BB962C8B-B14F-4D97-AF65-F5344CB8AC3E}">
        <p14:creationId xmlns:p14="http://schemas.microsoft.com/office/powerpoint/2010/main" val="1004962041"/>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pic>
        <p:nvPicPr>
          <p:cNvPr id="66" name="Picture 2" descr="\\DROBO-FS\QuickDrops\JB\PPTX NG\Droplets\LightingOverlay.png"/>
          <p:cNvPicPr>
            <a:picLocks noChangeAspect="1" noChangeArrowheads="1"/>
          </p:cNvPicPr>
          <p:nvPr/>
        </p:nvPicPr>
        <p:blipFill>
          <a:blip r:embed="rId2" cstate="email">
            <a:alphaModFix amt="30000"/>
            <a:duotone>
              <a:prstClr val="black"/>
              <a:schemeClr val="tx2">
                <a:tint val="45000"/>
                <a:satMod val="400000"/>
              </a:schemeClr>
            </a:duotone>
            <a:extLst>
              <a:ext uri="{28A0092B-C50C-407E-A947-70E740481C1C}">
                <a14:useLocalDpi xmlns:a14="http://schemas.microsoft.com/office/drawing/2010/main"/>
              </a:ext>
            </a:extLst>
          </a:blip>
          <a:srcRect/>
          <a:stretch>
            <a:fillRect/>
          </a:stretch>
        </p:blipFill>
        <p:spPr bwMode="auto">
          <a:xfrm>
            <a:off x="0" y="-1"/>
            <a:ext cx="12192003" cy="6858001"/>
          </a:xfrm>
          <a:prstGeom prst="rect">
            <a:avLst/>
          </a:prstGeom>
          <a:noFill/>
          <a:extLst>
            <a:ext uri="{909E8E84-426E-40dd-AFC4-6F175D3DCCD1}">
              <a14:hiddenFill xmlns:a14="http://schemas.microsoft.com/office/drawing/2010/main" xmlns="">
                <a:solidFill>
                  <a:srgbClr val="FFFFFF"/>
                </a:solidFill>
              </a14:hiddenFill>
            </a:ext>
          </a:extLst>
        </p:spPr>
      </p:pic>
      <p:grpSp>
        <p:nvGrpSpPr>
          <p:cNvPr id="11" name="Group 10"/>
          <p:cNvGrpSpPr/>
          <p:nvPr/>
        </p:nvGrpSpPr>
        <p:grpSpPr>
          <a:xfrm>
            <a:off x="0" y="0"/>
            <a:ext cx="2305051" cy="6858001"/>
            <a:chOff x="0" y="0"/>
            <a:chExt cx="2305051" cy="6858001"/>
          </a:xfrm>
          <a:gradFill flip="none" rotWithShape="1">
            <a:gsLst>
              <a:gs pos="0">
                <a:schemeClr val="tx2"/>
              </a:gs>
              <a:gs pos="100000">
                <a:schemeClr val="tx2">
                  <a:lumMod val="50000"/>
                </a:schemeClr>
              </a:gs>
            </a:gsLst>
            <a:lin ang="5400000" scaled="0"/>
            <a:tileRect/>
          </a:gradFill>
        </p:grpSpPr>
        <p:sp>
          <p:nvSpPr>
            <p:cNvPr id="12" name="Rectangle 5"/>
            <p:cNvSpPr>
              <a:spLocks noChangeArrowheads="1"/>
            </p:cNvSpPr>
            <p:nvPr/>
          </p:nvSpPr>
          <p:spPr bwMode="auto">
            <a:xfrm>
              <a:off x="1209675" y="4763"/>
              <a:ext cx="23813" cy="2181225"/>
            </a:xfrm>
            <a:prstGeom prst="rect">
              <a:avLst/>
            </a:prstGeom>
            <a:grpFill/>
            <a:ln>
              <a:noFill/>
            </a:ln>
            <a:extLst>
              <a:ext uri="{91240B29-F687-4f45-9708-019B960494DF}">
                <a14:hiddenLine xmlns:a14="http://schemas.microsoft.com/office/drawing/2010/main" xmlns="" w="9525">
                  <a:solidFill>
                    <a:srgbClr val="000000"/>
                  </a:solidFill>
                  <a:miter lim="800000"/>
                  <a:headEnd/>
                  <a:tailEnd/>
                </a14:hiddenLine>
              </a:ext>
            </a:extLst>
          </p:spPr>
        </p:sp>
        <p:sp>
          <p:nvSpPr>
            <p:cNvPr id="13" name="Freeform 6"/>
            <p:cNvSpPr>
              <a:spLocks noEditPoints="1"/>
            </p:cNvSpPr>
            <p:nvPr/>
          </p:nvSpPr>
          <p:spPr bwMode="auto">
            <a:xfrm>
              <a:off x="1128713" y="217646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8" y="36"/>
                    <a:pt x="36" y="29"/>
                    <a:pt x="36" y="20"/>
                  </a:cubicBezTo>
                  <a:cubicBezTo>
                    <a:pt x="36" y="11"/>
                    <a:pt x="28"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14" name="Freeform 7"/>
            <p:cNvSpPr>
              <a:spLocks noEditPoints="1"/>
            </p:cNvSpPr>
            <p:nvPr/>
          </p:nvSpPr>
          <p:spPr bwMode="auto">
            <a:xfrm>
              <a:off x="1123950" y="4021138"/>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15" name="Rectangle 8"/>
            <p:cNvSpPr>
              <a:spLocks noChangeArrowheads="1"/>
            </p:cNvSpPr>
            <p:nvPr/>
          </p:nvSpPr>
          <p:spPr bwMode="auto">
            <a:xfrm>
              <a:off x="414338" y="9525"/>
              <a:ext cx="28575" cy="4481513"/>
            </a:xfrm>
            <a:prstGeom prst="rect">
              <a:avLst/>
            </a:prstGeom>
            <a:grpFill/>
            <a:ln>
              <a:noFill/>
            </a:ln>
            <a:extLst>
              <a:ext uri="{91240B29-F687-4f45-9708-019B960494DF}">
                <a14:hiddenLine xmlns:a14="http://schemas.microsoft.com/office/drawing/2010/main" xmlns="" w="9525">
                  <a:solidFill>
                    <a:srgbClr val="000000"/>
                  </a:solidFill>
                  <a:miter lim="800000"/>
                  <a:headEnd/>
                  <a:tailEnd/>
                </a14:hiddenLine>
              </a:ext>
            </a:extLst>
          </p:spPr>
        </p:sp>
        <p:sp>
          <p:nvSpPr>
            <p:cNvPr id="16" name="Freeform 9"/>
            <p:cNvSpPr>
              <a:spLocks noEditPoints="1"/>
            </p:cNvSpPr>
            <p:nvPr/>
          </p:nvSpPr>
          <p:spPr bwMode="auto">
            <a:xfrm>
              <a:off x="333375" y="448151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17" name="Freeform 10"/>
            <p:cNvSpPr/>
            <p:nvPr/>
          </p:nvSpPr>
          <p:spPr bwMode="auto">
            <a:xfrm>
              <a:off x="190500" y="9525"/>
              <a:ext cx="152400" cy="908050"/>
            </a:xfrm>
            <a:custGeom>
              <a:avLst/>
              <a:gdLst/>
              <a:ahLst/>
              <a:cxnLst/>
              <a:rect l="0" t="0" r="r" b="b"/>
              <a:pathLst>
                <a:path w="96" h="572">
                  <a:moveTo>
                    <a:pt x="15" y="572"/>
                  </a:moveTo>
                  <a:lnTo>
                    <a:pt x="0" y="566"/>
                  </a:lnTo>
                  <a:lnTo>
                    <a:pt x="81" y="380"/>
                  </a:lnTo>
                  <a:lnTo>
                    <a:pt x="81" y="0"/>
                  </a:lnTo>
                  <a:lnTo>
                    <a:pt x="96" y="0"/>
                  </a:lnTo>
                  <a:lnTo>
                    <a:pt x="96" y="383"/>
                  </a:lnTo>
                  <a:lnTo>
                    <a:pt x="15" y="572"/>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18" name="Freeform 11"/>
            <p:cNvSpPr/>
            <p:nvPr/>
          </p:nvSpPr>
          <p:spPr bwMode="auto">
            <a:xfrm>
              <a:off x="1290638" y="14288"/>
              <a:ext cx="376238" cy="1801813"/>
            </a:xfrm>
            <a:custGeom>
              <a:avLst/>
              <a:gdLst/>
              <a:ahLst/>
              <a:cxnLst/>
              <a:rect l="0" t="0" r="r" b="b"/>
              <a:pathLst>
                <a:path w="237" h="1135">
                  <a:moveTo>
                    <a:pt x="222" y="1135"/>
                  </a:moveTo>
                  <a:lnTo>
                    <a:pt x="0" y="620"/>
                  </a:lnTo>
                  <a:lnTo>
                    <a:pt x="0" y="0"/>
                  </a:lnTo>
                  <a:lnTo>
                    <a:pt x="18" y="0"/>
                  </a:lnTo>
                  <a:lnTo>
                    <a:pt x="18" y="617"/>
                  </a:lnTo>
                  <a:lnTo>
                    <a:pt x="237" y="1129"/>
                  </a:lnTo>
                  <a:lnTo>
                    <a:pt x="222" y="1135"/>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19" name="Freeform 12"/>
            <p:cNvSpPr>
              <a:spLocks noEditPoints="1"/>
            </p:cNvSpPr>
            <p:nvPr/>
          </p:nvSpPr>
          <p:spPr bwMode="auto">
            <a:xfrm>
              <a:off x="1600200" y="1801813"/>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8" y="36"/>
                    <a:pt x="36" y="29"/>
                    <a:pt x="36" y="20"/>
                  </a:cubicBezTo>
                  <a:cubicBezTo>
                    <a:pt x="36" y="11"/>
                    <a:pt x="28"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20" name="Freeform 13"/>
            <p:cNvSpPr/>
            <p:nvPr/>
          </p:nvSpPr>
          <p:spPr bwMode="auto">
            <a:xfrm>
              <a:off x="1381125" y="9525"/>
              <a:ext cx="371475" cy="1425575"/>
            </a:xfrm>
            <a:custGeom>
              <a:avLst/>
              <a:gdLst/>
              <a:ahLst/>
              <a:cxnLst/>
              <a:rect l="0" t="0" r="r" b="b"/>
              <a:pathLst>
                <a:path w="234" h="898">
                  <a:moveTo>
                    <a:pt x="219" y="898"/>
                  </a:moveTo>
                  <a:lnTo>
                    <a:pt x="0" y="383"/>
                  </a:lnTo>
                  <a:lnTo>
                    <a:pt x="0" y="0"/>
                  </a:lnTo>
                  <a:lnTo>
                    <a:pt x="15" y="0"/>
                  </a:lnTo>
                  <a:lnTo>
                    <a:pt x="15" y="380"/>
                  </a:lnTo>
                  <a:lnTo>
                    <a:pt x="234" y="892"/>
                  </a:lnTo>
                  <a:lnTo>
                    <a:pt x="219" y="898"/>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21" name="Freeform 14"/>
            <p:cNvSpPr/>
            <p:nvPr/>
          </p:nvSpPr>
          <p:spPr bwMode="auto">
            <a:xfrm>
              <a:off x="1643063" y="0"/>
              <a:ext cx="152400" cy="912813"/>
            </a:xfrm>
            <a:custGeom>
              <a:avLst/>
              <a:gdLst/>
              <a:ahLst/>
              <a:cxnLst/>
              <a:rect l="0" t="0" r="r" b="b"/>
              <a:pathLst>
                <a:path w="96" h="575">
                  <a:moveTo>
                    <a:pt x="96" y="575"/>
                  </a:moveTo>
                  <a:lnTo>
                    <a:pt x="78" y="575"/>
                  </a:lnTo>
                  <a:lnTo>
                    <a:pt x="78" y="192"/>
                  </a:lnTo>
                  <a:lnTo>
                    <a:pt x="0" y="6"/>
                  </a:lnTo>
                  <a:lnTo>
                    <a:pt x="15" y="0"/>
                  </a:lnTo>
                  <a:lnTo>
                    <a:pt x="96" y="189"/>
                  </a:lnTo>
                  <a:lnTo>
                    <a:pt x="96" y="575"/>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22" name="Freeform 15"/>
            <p:cNvSpPr>
              <a:spLocks noEditPoints="1"/>
            </p:cNvSpPr>
            <p:nvPr/>
          </p:nvSpPr>
          <p:spPr bwMode="auto">
            <a:xfrm>
              <a:off x="1685925" y="142081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23" name="Freeform 16"/>
            <p:cNvSpPr>
              <a:spLocks noEditPoints="1"/>
            </p:cNvSpPr>
            <p:nvPr/>
          </p:nvSpPr>
          <p:spPr bwMode="auto">
            <a:xfrm>
              <a:off x="1685925" y="903288"/>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24" name="Freeform 17"/>
            <p:cNvSpPr/>
            <p:nvPr/>
          </p:nvSpPr>
          <p:spPr bwMode="auto">
            <a:xfrm>
              <a:off x="1743075" y="4763"/>
              <a:ext cx="419100" cy="522288"/>
            </a:xfrm>
            <a:custGeom>
              <a:avLst/>
              <a:gdLst/>
              <a:ahLst/>
              <a:cxnLst/>
              <a:rect l="0" t="0" r="r" b="b"/>
              <a:pathLst>
                <a:path w="264" h="329">
                  <a:moveTo>
                    <a:pt x="252" y="329"/>
                  </a:moveTo>
                  <a:lnTo>
                    <a:pt x="45" y="120"/>
                  </a:lnTo>
                  <a:lnTo>
                    <a:pt x="0" y="6"/>
                  </a:lnTo>
                  <a:lnTo>
                    <a:pt x="15" y="0"/>
                  </a:lnTo>
                  <a:lnTo>
                    <a:pt x="60" y="111"/>
                  </a:lnTo>
                  <a:lnTo>
                    <a:pt x="264" y="317"/>
                  </a:lnTo>
                  <a:lnTo>
                    <a:pt x="252" y="329"/>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25" name="Freeform 18"/>
            <p:cNvSpPr>
              <a:spLocks noEditPoints="1"/>
            </p:cNvSpPr>
            <p:nvPr/>
          </p:nvSpPr>
          <p:spPr bwMode="auto">
            <a:xfrm>
              <a:off x="2119313" y="488950"/>
              <a:ext cx="161925" cy="147638"/>
            </a:xfrm>
            <a:custGeom>
              <a:avLst/>
              <a:gdLst/>
              <a:ahLst/>
              <a:cxnLst/>
              <a:rect l="0" t="0" r="r" b="b"/>
              <a:pathLst>
                <a:path w="34" h="31">
                  <a:moveTo>
                    <a:pt x="17" y="31"/>
                  </a:moveTo>
                  <a:cubicBezTo>
                    <a:pt x="13" y="31"/>
                    <a:pt x="9" y="30"/>
                    <a:pt x="6" y="27"/>
                  </a:cubicBezTo>
                  <a:cubicBezTo>
                    <a:pt x="0" y="20"/>
                    <a:pt x="0" y="10"/>
                    <a:pt x="6" y="4"/>
                  </a:cubicBezTo>
                  <a:cubicBezTo>
                    <a:pt x="9" y="1"/>
                    <a:pt x="13" y="0"/>
                    <a:pt x="17" y="0"/>
                  </a:cubicBezTo>
                  <a:cubicBezTo>
                    <a:pt x="21" y="0"/>
                    <a:pt x="25" y="1"/>
                    <a:pt x="28" y="4"/>
                  </a:cubicBezTo>
                  <a:cubicBezTo>
                    <a:pt x="34" y="10"/>
                    <a:pt x="34" y="20"/>
                    <a:pt x="28" y="27"/>
                  </a:cubicBezTo>
                  <a:cubicBezTo>
                    <a:pt x="25" y="30"/>
                    <a:pt x="21" y="31"/>
                    <a:pt x="17" y="31"/>
                  </a:cubicBezTo>
                  <a:close/>
                  <a:moveTo>
                    <a:pt x="17" y="4"/>
                  </a:moveTo>
                  <a:cubicBezTo>
                    <a:pt x="14" y="4"/>
                    <a:pt x="11" y="5"/>
                    <a:pt x="9" y="7"/>
                  </a:cubicBezTo>
                  <a:cubicBezTo>
                    <a:pt x="4" y="12"/>
                    <a:pt x="4" y="19"/>
                    <a:pt x="9" y="24"/>
                  </a:cubicBezTo>
                  <a:cubicBezTo>
                    <a:pt x="11" y="26"/>
                    <a:pt x="14" y="27"/>
                    <a:pt x="17" y="27"/>
                  </a:cubicBezTo>
                  <a:cubicBezTo>
                    <a:pt x="20" y="27"/>
                    <a:pt x="23" y="26"/>
                    <a:pt x="25" y="24"/>
                  </a:cubicBezTo>
                  <a:cubicBezTo>
                    <a:pt x="30" y="19"/>
                    <a:pt x="30" y="12"/>
                    <a:pt x="25" y="7"/>
                  </a:cubicBezTo>
                  <a:cubicBezTo>
                    <a:pt x="23" y="5"/>
                    <a:pt x="20" y="4"/>
                    <a:pt x="17"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26" name="Freeform 19"/>
            <p:cNvSpPr/>
            <p:nvPr/>
          </p:nvSpPr>
          <p:spPr bwMode="auto">
            <a:xfrm>
              <a:off x="952500" y="4763"/>
              <a:ext cx="152400" cy="908050"/>
            </a:xfrm>
            <a:custGeom>
              <a:avLst/>
              <a:gdLst/>
              <a:ahLst/>
              <a:cxnLst/>
              <a:rect l="0" t="0" r="r" b="b"/>
              <a:pathLst>
                <a:path w="96" h="572">
                  <a:moveTo>
                    <a:pt x="15" y="572"/>
                  </a:moveTo>
                  <a:lnTo>
                    <a:pt x="0" y="572"/>
                  </a:lnTo>
                  <a:lnTo>
                    <a:pt x="0" y="189"/>
                  </a:lnTo>
                  <a:lnTo>
                    <a:pt x="81" y="0"/>
                  </a:lnTo>
                  <a:lnTo>
                    <a:pt x="96" y="6"/>
                  </a:lnTo>
                  <a:lnTo>
                    <a:pt x="15" y="192"/>
                  </a:lnTo>
                  <a:lnTo>
                    <a:pt x="15" y="572"/>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27" name="Freeform 20"/>
            <p:cNvSpPr>
              <a:spLocks noEditPoints="1"/>
            </p:cNvSpPr>
            <p:nvPr/>
          </p:nvSpPr>
          <p:spPr bwMode="auto">
            <a:xfrm>
              <a:off x="866775" y="903288"/>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2"/>
                    <a:pt x="4" y="20"/>
                  </a:cubicBezTo>
                  <a:cubicBezTo>
                    <a:pt x="4" y="29"/>
                    <a:pt x="11" y="36"/>
                    <a:pt x="20" y="36"/>
                  </a:cubicBezTo>
                  <a:cubicBezTo>
                    <a:pt x="29" y="36"/>
                    <a:pt x="36" y="29"/>
                    <a:pt x="36" y="20"/>
                  </a:cubicBezTo>
                  <a:cubicBezTo>
                    <a:pt x="36" y="12"/>
                    <a:pt x="29"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28" name="Freeform 21"/>
            <p:cNvSpPr>
              <a:spLocks noEditPoints="1"/>
            </p:cNvSpPr>
            <p:nvPr/>
          </p:nvSpPr>
          <p:spPr bwMode="auto">
            <a:xfrm>
              <a:off x="890588" y="155416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8"/>
                    <a:pt x="11" y="36"/>
                    <a:pt x="20" y="36"/>
                  </a:cubicBezTo>
                  <a:cubicBezTo>
                    <a:pt x="29" y="36"/>
                    <a:pt x="36" y="28"/>
                    <a:pt x="36" y="20"/>
                  </a:cubicBezTo>
                  <a:cubicBezTo>
                    <a:pt x="36" y="11"/>
                    <a:pt x="29"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29" name="Freeform 22"/>
            <p:cNvSpPr/>
            <p:nvPr/>
          </p:nvSpPr>
          <p:spPr bwMode="auto">
            <a:xfrm>
              <a:off x="738188" y="5622925"/>
              <a:ext cx="338138" cy="1216025"/>
            </a:xfrm>
            <a:custGeom>
              <a:avLst/>
              <a:gdLst/>
              <a:ahLst/>
              <a:cxnLst/>
              <a:rect l="0" t="0" r="r" b="b"/>
              <a:pathLst>
                <a:path w="213" h="766">
                  <a:moveTo>
                    <a:pt x="213" y="766"/>
                  </a:moveTo>
                  <a:lnTo>
                    <a:pt x="195" y="766"/>
                  </a:lnTo>
                  <a:lnTo>
                    <a:pt x="195" y="464"/>
                  </a:lnTo>
                  <a:lnTo>
                    <a:pt x="0" y="6"/>
                  </a:lnTo>
                  <a:lnTo>
                    <a:pt x="12" y="0"/>
                  </a:lnTo>
                  <a:lnTo>
                    <a:pt x="213" y="461"/>
                  </a:lnTo>
                  <a:lnTo>
                    <a:pt x="213" y="766"/>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30" name="Freeform 23"/>
            <p:cNvSpPr>
              <a:spLocks noEditPoints="1"/>
            </p:cNvSpPr>
            <p:nvPr/>
          </p:nvSpPr>
          <p:spPr bwMode="auto">
            <a:xfrm>
              <a:off x="647700" y="5480050"/>
              <a:ext cx="157163" cy="157163"/>
            </a:xfrm>
            <a:custGeom>
              <a:avLst/>
              <a:gdLst/>
              <a:ahLst/>
              <a:cxnLst/>
              <a:rect l="0" t="0" r="r" b="b"/>
              <a:pathLst>
                <a:path w="33" h="33">
                  <a:moveTo>
                    <a:pt x="17" y="33"/>
                  </a:moveTo>
                  <a:cubicBezTo>
                    <a:pt x="8" y="33"/>
                    <a:pt x="0" y="26"/>
                    <a:pt x="0" y="17"/>
                  </a:cubicBezTo>
                  <a:cubicBezTo>
                    <a:pt x="0" y="8"/>
                    <a:pt x="8" y="0"/>
                    <a:pt x="17" y="0"/>
                  </a:cubicBezTo>
                  <a:cubicBezTo>
                    <a:pt x="26" y="0"/>
                    <a:pt x="33" y="8"/>
                    <a:pt x="33" y="17"/>
                  </a:cubicBezTo>
                  <a:cubicBezTo>
                    <a:pt x="33" y="26"/>
                    <a:pt x="26" y="33"/>
                    <a:pt x="17" y="33"/>
                  </a:cubicBezTo>
                  <a:close/>
                  <a:moveTo>
                    <a:pt x="17" y="4"/>
                  </a:moveTo>
                  <a:cubicBezTo>
                    <a:pt x="10" y="4"/>
                    <a:pt x="4" y="10"/>
                    <a:pt x="4" y="17"/>
                  </a:cubicBezTo>
                  <a:cubicBezTo>
                    <a:pt x="4" y="24"/>
                    <a:pt x="10" y="29"/>
                    <a:pt x="17" y="29"/>
                  </a:cubicBezTo>
                  <a:cubicBezTo>
                    <a:pt x="23" y="29"/>
                    <a:pt x="29" y="24"/>
                    <a:pt x="29" y="17"/>
                  </a:cubicBezTo>
                  <a:cubicBezTo>
                    <a:pt x="29" y="10"/>
                    <a:pt x="23" y="4"/>
                    <a:pt x="17"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31" name="Freeform 24"/>
            <p:cNvSpPr>
              <a:spLocks noEditPoints="1"/>
            </p:cNvSpPr>
            <p:nvPr/>
          </p:nvSpPr>
          <p:spPr bwMode="auto">
            <a:xfrm>
              <a:off x="66675" y="903288"/>
              <a:ext cx="190500" cy="190500"/>
            </a:xfrm>
            <a:custGeom>
              <a:avLst/>
              <a:gdLst/>
              <a:ahLst/>
              <a:cxnLst/>
              <a:rect l="0" t="0" r="r" b="b"/>
              <a:pathLst>
                <a:path w="40" h="40">
                  <a:moveTo>
                    <a:pt x="20" y="40"/>
                  </a:moveTo>
                  <a:cubicBezTo>
                    <a:pt x="9" y="40"/>
                    <a:pt x="0" y="31"/>
                    <a:pt x="0" y="20"/>
                  </a:cubicBezTo>
                  <a:cubicBezTo>
                    <a:pt x="0" y="9"/>
                    <a:pt x="9" y="0"/>
                    <a:pt x="20" y="0"/>
                  </a:cubicBezTo>
                  <a:cubicBezTo>
                    <a:pt x="32" y="0"/>
                    <a:pt x="40" y="9"/>
                    <a:pt x="40" y="20"/>
                  </a:cubicBezTo>
                  <a:cubicBezTo>
                    <a:pt x="40" y="31"/>
                    <a:pt x="32" y="40"/>
                    <a:pt x="20" y="40"/>
                  </a:cubicBezTo>
                  <a:close/>
                  <a:moveTo>
                    <a:pt x="20" y="4"/>
                  </a:moveTo>
                  <a:cubicBezTo>
                    <a:pt x="12" y="4"/>
                    <a:pt x="4" y="12"/>
                    <a:pt x="4" y="20"/>
                  </a:cubicBezTo>
                  <a:cubicBezTo>
                    <a:pt x="4" y="29"/>
                    <a:pt x="12" y="36"/>
                    <a:pt x="20" y="36"/>
                  </a:cubicBezTo>
                  <a:cubicBezTo>
                    <a:pt x="29" y="36"/>
                    <a:pt x="36" y="29"/>
                    <a:pt x="36" y="20"/>
                  </a:cubicBezTo>
                  <a:cubicBezTo>
                    <a:pt x="36" y="12"/>
                    <a:pt x="29"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32" name="Freeform 25"/>
            <p:cNvSpPr/>
            <p:nvPr/>
          </p:nvSpPr>
          <p:spPr bwMode="auto">
            <a:xfrm>
              <a:off x="0" y="3897313"/>
              <a:ext cx="133350" cy="266700"/>
            </a:xfrm>
            <a:custGeom>
              <a:avLst/>
              <a:gdLst/>
              <a:ahLst/>
              <a:cxnLst/>
              <a:rect l="0" t="0" r="r" b="b"/>
              <a:pathLst>
                <a:path w="84" h="168">
                  <a:moveTo>
                    <a:pt x="69" y="168"/>
                  </a:moveTo>
                  <a:lnTo>
                    <a:pt x="0" y="6"/>
                  </a:lnTo>
                  <a:lnTo>
                    <a:pt x="12" y="0"/>
                  </a:lnTo>
                  <a:lnTo>
                    <a:pt x="84" y="162"/>
                  </a:lnTo>
                  <a:lnTo>
                    <a:pt x="69" y="168"/>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33" name="Freeform 26"/>
            <p:cNvSpPr>
              <a:spLocks noEditPoints="1"/>
            </p:cNvSpPr>
            <p:nvPr/>
          </p:nvSpPr>
          <p:spPr bwMode="auto">
            <a:xfrm>
              <a:off x="66675" y="4149725"/>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8"/>
                    <a:pt x="11" y="36"/>
                    <a:pt x="20" y="36"/>
                  </a:cubicBezTo>
                  <a:cubicBezTo>
                    <a:pt x="29" y="36"/>
                    <a:pt x="36" y="28"/>
                    <a:pt x="36" y="20"/>
                  </a:cubicBezTo>
                  <a:cubicBezTo>
                    <a:pt x="36" y="11"/>
                    <a:pt x="29"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34" name="Freeform 27"/>
            <p:cNvSpPr/>
            <p:nvPr/>
          </p:nvSpPr>
          <p:spPr bwMode="auto">
            <a:xfrm>
              <a:off x="0" y="1644650"/>
              <a:ext cx="133350" cy="269875"/>
            </a:xfrm>
            <a:custGeom>
              <a:avLst/>
              <a:gdLst/>
              <a:ahLst/>
              <a:cxnLst/>
              <a:rect l="0" t="0" r="r" b="b"/>
              <a:pathLst>
                <a:path w="84" h="170">
                  <a:moveTo>
                    <a:pt x="12" y="170"/>
                  </a:moveTo>
                  <a:lnTo>
                    <a:pt x="0" y="164"/>
                  </a:lnTo>
                  <a:lnTo>
                    <a:pt x="69" y="0"/>
                  </a:lnTo>
                  <a:lnTo>
                    <a:pt x="84" y="6"/>
                  </a:lnTo>
                  <a:lnTo>
                    <a:pt x="12" y="170"/>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35" name="Freeform 28"/>
            <p:cNvSpPr>
              <a:spLocks noEditPoints="1"/>
            </p:cNvSpPr>
            <p:nvPr/>
          </p:nvSpPr>
          <p:spPr bwMode="auto">
            <a:xfrm>
              <a:off x="66675" y="1468438"/>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8"/>
                    <a:pt x="11" y="36"/>
                    <a:pt x="20" y="36"/>
                  </a:cubicBezTo>
                  <a:cubicBezTo>
                    <a:pt x="29" y="36"/>
                    <a:pt x="36" y="28"/>
                    <a:pt x="36" y="20"/>
                  </a:cubicBezTo>
                  <a:cubicBezTo>
                    <a:pt x="36" y="11"/>
                    <a:pt x="29"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36" name="Freeform 29"/>
            <p:cNvSpPr/>
            <p:nvPr/>
          </p:nvSpPr>
          <p:spPr bwMode="auto">
            <a:xfrm>
              <a:off x="695325" y="4763"/>
              <a:ext cx="309563" cy="1558925"/>
            </a:xfrm>
            <a:custGeom>
              <a:avLst/>
              <a:gdLst/>
              <a:ahLst/>
              <a:cxnLst/>
              <a:rect l="0" t="0" r="r" b="b"/>
              <a:pathLst>
                <a:path w="195" h="982">
                  <a:moveTo>
                    <a:pt x="195" y="982"/>
                  </a:moveTo>
                  <a:lnTo>
                    <a:pt x="177" y="982"/>
                  </a:lnTo>
                  <a:lnTo>
                    <a:pt x="177" y="805"/>
                  </a:lnTo>
                  <a:lnTo>
                    <a:pt x="0" y="629"/>
                  </a:lnTo>
                  <a:lnTo>
                    <a:pt x="0" y="0"/>
                  </a:lnTo>
                  <a:lnTo>
                    <a:pt x="18" y="0"/>
                  </a:lnTo>
                  <a:lnTo>
                    <a:pt x="18" y="623"/>
                  </a:lnTo>
                  <a:lnTo>
                    <a:pt x="195" y="796"/>
                  </a:lnTo>
                  <a:lnTo>
                    <a:pt x="195" y="982"/>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37" name="Freeform 30"/>
            <p:cNvSpPr>
              <a:spLocks noEditPoints="1"/>
            </p:cNvSpPr>
            <p:nvPr/>
          </p:nvSpPr>
          <p:spPr bwMode="auto">
            <a:xfrm>
              <a:off x="57150" y="4881563"/>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2" y="4"/>
                    <a:pt x="4" y="11"/>
                    <a:pt x="4" y="20"/>
                  </a:cubicBezTo>
                  <a:cubicBezTo>
                    <a:pt x="4" y="29"/>
                    <a:pt x="12" y="36"/>
                    <a:pt x="20" y="36"/>
                  </a:cubicBezTo>
                  <a:cubicBezTo>
                    <a:pt x="29" y="36"/>
                    <a:pt x="36" y="29"/>
                    <a:pt x="36" y="20"/>
                  </a:cubicBezTo>
                  <a:cubicBezTo>
                    <a:pt x="36" y="11"/>
                    <a:pt x="29"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38" name="Freeform 31"/>
            <p:cNvSpPr/>
            <p:nvPr/>
          </p:nvSpPr>
          <p:spPr bwMode="auto">
            <a:xfrm>
              <a:off x="138113" y="5060950"/>
              <a:ext cx="304800" cy="1778000"/>
            </a:xfrm>
            <a:custGeom>
              <a:avLst/>
              <a:gdLst/>
              <a:ahLst/>
              <a:cxnLst/>
              <a:rect l="0" t="0" r="r" b="b"/>
              <a:pathLst>
                <a:path w="192" h="1120">
                  <a:moveTo>
                    <a:pt x="192" y="1120"/>
                  </a:moveTo>
                  <a:lnTo>
                    <a:pt x="177" y="1120"/>
                  </a:lnTo>
                  <a:lnTo>
                    <a:pt x="177" y="360"/>
                  </a:lnTo>
                  <a:lnTo>
                    <a:pt x="0" y="183"/>
                  </a:lnTo>
                  <a:lnTo>
                    <a:pt x="0" y="0"/>
                  </a:lnTo>
                  <a:lnTo>
                    <a:pt x="15" y="0"/>
                  </a:lnTo>
                  <a:lnTo>
                    <a:pt x="15" y="177"/>
                  </a:lnTo>
                  <a:lnTo>
                    <a:pt x="192" y="354"/>
                  </a:lnTo>
                  <a:lnTo>
                    <a:pt x="192" y="1120"/>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39" name="Freeform 32"/>
            <p:cNvSpPr>
              <a:spLocks noEditPoints="1"/>
            </p:cNvSpPr>
            <p:nvPr/>
          </p:nvSpPr>
          <p:spPr bwMode="auto">
            <a:xfrm>
              <a:off x="561975" y="6430963"/>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2" y="4"/>
                    <a:pt x="4" y="11"/>
                    <a:pt x="4" y="20"/>
                  </a:cubicBezTo>
                  <a:cubicBezTo>
                    <a:pt x="4" y="29"/>
                    <a:pt x="12" y="36"/>
                    <a:pt x="20" y="36"/>
                  </a:cubicBezTo>
                  <a:cubicBezTo>
                    <a:pt x="29" y="36"/>
                    <a:pt x="36" y="29"/>
                    <a:pt x="36" y="20"/>
                  </a:cubicBezTo>
                  <a:cubicBezTo>
                    <a:pt x="36" y="11"/>
                    <a:pt x="29"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40" name="Rectangle 33"/>
            <p:cNvSpPr>
              <a:spLocks noChangeArrowheads="1"/>
            </p:cNvSpPr>
            <p:nvPr/>
          </p:nvSpPr>
          <p:spPr bwMode="auto">
            <a:xfrm>
              <a:off x="642938" y="6610350"/>
              <a:ext cx="23813" cy="242888"/>
            </a:xfrm>
            <a:prstGeom prst="rect">
              <a:avLst/>
            </a:prstGeom>
            <a:grpFill/>
            <a:ln>
              <a:noFill/>
            </a:ln>
            <a:extLst>
              <a:ext uri="{91240B29-F687-4f45-9708-019B960494DF}">
                <a14:hiddenLine xmlns:a14="http://schemas.microsoft.com/office/drawing/2010/main" xmlns="" w="9525">
                  <a:solidFill>
                    <a:srgbClr val="000000"/>
                  </a:solidFill>
                  <a:miter lim="800000"/>
                  <a:headEnd/>
                  <a:tailEnd/>
                </a14:hiddenLine>
              </a:ext>
            </a:extLst>
          </p:spPr>
        </p:sp>
        <p:sp>
          <p:nvSpPr>
            <p:cNvPr id="41" name="Freeform 34"/>
            <p:cNvSpPr>
              <a:spLocks noEditPoints="1"/>
            </p:cNvSpPr>
            <p:nvPr/>
          </p:nvSpPr>
          <p:spPr bwMode="auto">
            <a:xfrm>
              <a:off x="76200" y="6430963"/>
              <a:ext cx="190500" cy="188913"/>
            </a:xfrm>
            <a:custGeom>
              <a:avLst/>
              <a:gdLst/>
              <a:ahLst/>
              <a:cxnLst/>
              <a:rect l="0" t="0" r="r" b="b"/>
              <a:pathLst>
                <a:path w="40" h="40">
                  <a:moveTo>
                    <a:pt x="20" y="40"/>
                  </a:moveTo>
                  <a:cubicBezTo>
                    <a:pt x="9" y="40"/>
                    <a:pt x="0" y="31"/>
                    <a:pt x="0" y="20"/>
                  </a:cubicBezTo>
                  <a:cubicBezTo>
                    <a:pt x="0" y="9"/>
                    <a:pt x="9" y="0"/>
                    <a:pt x="20" y="0"/>
                  </a:cubicBezTo>
                  <a:cubicBezTo>
                    <a:pt x="32" y="0"/>
                    <a:pt x="40" y="9"/>
                    <a:pt x="40" y="20"/>
                  </a:cubicBezTo>
                  <a:cubicBezTo>
                    <a:pt x="40" y="31"/>
                    <a:pt x="32" y="40"/>
                    <a:pt x="20" y="40"/>
                  </a:cubicBezTo>
                  <a:close/>
                  <a:moveTo>
                    <a:pt x="20" y="4"/>
                  </a:moveTo>
                  <a:cubicBezTo>
                    <a:pt x="12" y="4"/>
                    <a:pt x="4" y="11"/>
                    <a:pt x="4" y="20"/>
                  </a:cubicBezTo>
                  <a:cubicBezTo>
                    <a:pt x="4" y="29"/>
                    <a:pt x="12" y="36"/>
                    <a:pt x="20" y="36"/>
                  </a:cubicBezTo>
                  <a:cubicBezTo>
                    <a:pt x="29" y="36"/>
                    <a:pt x="36" y="29"/>
                    <a:pt x="36" y="20"/>
                  </a:cubicBezTo>
                  <a:cubicBezTo>
                    <a:pt x="36" y="11"/>
                    <a:pt x="29"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42" name="Freeform 35"/>
            <p:cNvSpPr/>
            <p:nvPr/>
          </p:nvSpPr>
          <p:spPr bwMode="auto">
            <a:xfrm>
              <a:off x="0" y="5978525"/>
              <a:ext cx="190500" cy="461963"/>
            </a:xfrm>
            <a:custGeom>
              <a:avLst/>
              <a:gdLst/>
              <a:ahLst/>
              <a:cxnLst/>
              <a:rect l="0" t="0" r="r" b="b"/>
              <a:pathLst>
                <a:path w="120" h="291">
                  <a:moveTo>
                    <a:pt x="120" y="291"/>
                  </a:moveTo>
                  <a:lnTo>
                    <a:pt x="105" y="291"/>
                  </a:lnTo>
                  <a:lnTo>
                    <a:pt x="105" y="114"/>
                  </a:lnTo>
                  <a:lnTo>
                    <a:pt x="0" y="9"/>
                  </a:lnTo>
                  <a:lnTo>
                    <a:pt x="12" y="0"/>
                  </a:lnTo>
                  <a:lnTo>
                    <a:pt x="120" y="108"/>
                  </a:lnTo>
                  <a:lnTo>
                    <a:pt x="120" y="291"/>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43" name="Freeform 36"/>
            <p:cNvSpPr/>
            <p:nvPr/>
          </p:nvSpPr>
          <p:spPr bwMode="auto">
            <a:xfrm>
              <a:off x="1014413" y="1801813"/>
              <a:ext cx="214313" cy="755650"/>
            </a:xfrm>
            <a:custGeom>
              <a:avLst/>
              <a:gdLst/>
              <a:ahLst/>
              <a:cxnLst/>
              <a:rect l="0" t="0" r="r" b="b"/>
              <a:pathLst>
                <a:path w="135" h="476">
                  <a:moveTo>
                    <a:pt x="12" y="476"/>
                  </a:moveTo>
                  <a:lnTo>
                    <a:pt x="0" y="476"/>
                  </a:lnTo>
                  <a:lnTo>
                    <a:pt x="0" y="128"/>
                  </a:lnTo>
                  <a:lnTo>
                    <a:pt x="126" y="0"/>
                  </a:lnTo>
                  <a:lnTo>
                    <a:pt x="135" y="9"/>
                  </a:lnTo>
                  <a:lnTo>
                    <a:pt x="12" y="131"/>
                  </a:lnTo>
                  <a:lnTo>
                    <a:pt x="12" y="476"/>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44" name="Freeform 37"/>
            <p:cNvSpPr>
              <a:spLocks noEditPoints="1"/>
            </p:cNvSpPr>
            <p:nvPr/>
          </p:nvSpPr>
          <p:spPr bwMode="auto">
            <a:xfrm>
              <a:off x="938213" y="2547938"/>
              <a:ext cx="166688" cy="160338"/>
            </a:xfrm>
            <a:custGeom>
              <a:avLst/>
              <a:gdLst/>
              <a:ahLst/>
              <a:cxnLst/>
              <a:rect l="0" t="0" r="r" b="b"/>
              <a:pathLst>
                <a:path w="35" h="34">
                  <a:moveTo>
                    <a:pt x="18" y="34"/>
                  </a:moveTo>
                  <a:cubicBezTo>
                    <a:pt x="8" y="34"/>
                    <a:pt x="0" y="26"/>
                    <a:pt x="0" y="17"/>
                  </a:cubicBezTo>
                  <a:cubicBezTo>
                    <a:pt x="0" y="7"/>
                    <a:pt x="8" y="0"/>
                    <a:pt x="18" y="0"/>
                  </a:cubicBezTo>
                  <a:cubicBezTo>
                    <a:pt x="27" y="0"/>
                    <a:pt x="35" y="7"/>
                    <a:pt x="35" y="17"/>
                  </a:cubicBezTo>
                  <a:cubicBezTo>
                    <a:pt x="35" y="26"/>
                    <a:pt x="27" y="34"/>
                    <a:pt x="18" y="34"/>
                  </a:cubicBezTo>
                  <a:close/>
                  <a:moveTo>
                    <a:pt x="18" y="4"/>
                  </a:moveTo>
                  <a:cubicBezTo>
                    <a:pt x="10" y="4"/>
                    <a:pt x="4" y="10"/>
                    <a:pt x="4" y="17"/>
                  </a:cubicBezTo>
                  <a:cubicBezTo>
                    <a:pt x="4" y="24"/>
                    <a:pt x="10" y="30"/>
                    <a:pt x="18" y="30"/>
                  </a:cubicBezTo>
                  <a:cubicBezTo>
                    <a:pt x="25" y="30"/>
                    <a:pt x="31" y="24"/>
                    <a:pt x="31" y="17"/>
                  </a:cubicBezTo>
                  <a:cubicBezTo>
                    <a:pt x="31" y="10"/>
                    <a:pt x="25" y="4"/>
                    <a:pt x="18"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45" name="Freeform 38"/>
            <p:cNvSpPr/>
            <p:nvPr/>
          </p:nvSpPr>
          <p:spPr bwMode="auto">
            <a:xfrm>
              <a:off x="595313" y="4763"/>
              <a:ext cx="638175" cy="4025900"/>
            </a:xfrm>
            <a:custGeom>
              <a:avLst/>
              <a:gdLst/>
              <a:ahLst/>
              <a:cxnLst/>
              <a:rect l="0" t="0" r="r" b="b"/>
              <a:pathLst>
                <a:path w="402" h="2536">
                  <a:moveTo>
                    <a:pt x="402" y="2536"/>
                  </a:moveTo>
                  <a:lnTo>
                    <a:pt x="387" y="2536"/>
                  </a:lnTo>
                  <a:lnTo>
                    <a:pt x="387" y="2311"/>
                  </a:lnTo>
                  <a:lnTo>
                    <a:pt x="0" y="1925"/>
                  </a:lnTo>
                  <a:lnTo>
                    <a:pt x="0" y="0"/>
                  </a:lnTo>
                  <a:lnTo>
                    <a:pt x="15" y="0"/>
                  </a:lnTo>
                  <a:lnTo>
                    <a:pt x="15" y="1916"/>
                  </a:lnTo>
                  <a:lnTo>
                    <a:pt x="402" y="2302"/>
                  </a:lnTo>
                  <a:lnTo>
                    <a:pt x="402" y="2536"/>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46" name="Freeform 39"/>
            <p:cNvSpPr/>
            <p:nvPr/>
          </p:nvSpPr>
          <p:spPr bwMode="auto">
            <a:xfrm>
              <a:off x="1223963" y="1382713"/>
              <a:ext cx="142875" cy="476250"/>
            </a:xfrm>
            <a:custGeom>
              <a:avLst/>
              <a:gdLst/>
              <a:ahLst/>
              <a:cxnLst/>
              <a:rect l="0" t="0" r="r" b="b"/>
              <a:pathLst>
                <a:path w="90" h="300">
                  <a:moveTo>
                    <a:pt x="90" y="300"/>
                  </a:moveTo>
                  <a:lnTo>
                    <a:pt x="78" y="300"/>
                  </a:lnTo>
                  <a:lnTo>
                    <a:pt x="78" y="84"/>
                  </a:lnTo>
                  <a:lnTo>
                    <a:pt x="0" y="9"/>
                  </a:lnTo>
                  <a:lnTo>
                    <a:pt x="9" y="0"/>
                  </a:lnTo>
                  <a:lnTo>
                    <a:pt x="90" y="81"/>
                  </a:lnTo>
                  <a:lnTo>
                    <a:pt x="90" y="300"/>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47" name="Freeform 40"/>
            <p:cNvSpPr>
              <a:spLocks noEditPoints="1"/>
            </p:cNvSpPr>
            <p:nvPr/>
          </p:nvSpPr>
          <p:spPr bwMode="auto">
            <a:xfrm>
              <a:off x="1300163" y="1849438"/>
              <a:ext cx="109538" cy="107950"/>
            </a:xfrm>
            <a:custGeom>
              <a:avLst/>
              <a:gdLst/>
              <a:ahLst/>
              <a:cxnLst/>
              <a:rect l="0" t="0" r="r" b="b"/>
              <a:pathLst>
                <a:path w="23" h="23">
                  <a:moveTo>
                    <a:pt x="12" y="23"/>
                  </a:moveTo>
                  <a:cubicBezTo>
                    <a:pt x="5" y="23"/>
                    <a:pt x="0" y="18"/>
                    <a:pt x="0" y="12"/>
                  </a:cubicBezTo>
                  <a:cubicBezTo>
                    <a:pt x="0" y="5"/>
                    <a:pt x="5" y="0"/>
                    <a:pt x="12" y="0"/>
                  </a:cubicBezTo>
                  <a:cubicBezTo>
                    <a:pt x="18" y="0"/>
                    <a:pt x="23" y="5"/>
                    <a:pt x="23" y="12"/>
                  </a:cubicBezTo>
                  <a:cubicBezTo>
                    <a:pt x="23" y="18"/>
                    <a:pt x="18" y="23"/>
                    <a:pt x="12" y="23"/>
                  </a:cubicBezTo>
                  <a:close/>
                  <a:moveTo>
                    <a:pt x="12" y="4"/>
                  </a:moveTo>
                  <a:cubicBezTo>
                    <a:pt x="8" y="4"/>
                    <a:pt x="4" y="8"/>
                    <a:pt x="4" y="12"/>
                  </a:cubicBezTo>
                  <a:cubicBezTo>
                    <a:pt x="4" y="16"/>
                    <a:pt x="8" y="19"/>
                    <a:pt x="12" y="19"/>
                  </a:cubicBezTo>
                  <a:cubicBezTo>
                    <a:pt x="16" y="19"/>
                    <a:pt x="19" y="16"/>
                    <a:pt x="19" y="12"/>
                  </a:cubicBezTo>
                  <a:cubicBezTo>
                    <a:pt x="19" y="8"/>
                    <a:pt x="16" y="4"/>
                    <a:pt x="12"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48" name="Freeform 41"/>
            <p:cNvSpPr/>
            <p:nvPr/>
          </p:nvSpPr>
          <p:spPr bwMode="auto">
            <a:xfrm>
              <a:off x="280988" y="3417888"/>
              <a:ext cx="142875" cy="474663"/>
            </a:xfrm>
            <a:custGeom>
              <a:avLst/>
              <a:gdLst/>
              <a:ahLst/>
              <a:cxnLst/>
              <a:rect l="0" t="0" r="r" b="b"/>
              <a:pathLst>
                <a:path w="90" h="299">
                  <a:moveTo>
                    <a:pt x="12" y="299"/>
                  </a:moveTo>
                  <a:lnTo>
                    <a:pt x="0" y="299"/>
                  </a:lnTo>
                  <a:lnTo>
                    <a:pt x="0" y="80"/>
                  </a:lnTo>
                  <a:lnTo>
                    <a:pt x="81" y="0"/>
                  </a:lnTo>
                  <a:lnTo>
                    <a:pt x="90" y="8"/>
                  </a:lnTo>
                  <a:lnTo>
                    <a:pt x="12" y="83"/>
                  </a:lnTo>
                  <a:lnTo>
                    <a:pt x="12" y="299"/>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49" name="Freeform 42"/>
            <p:cNvSpPr>
              <a:spLocks noEditPoints="1"/>
            </p:cNvSpPr>
            <p:nvPr/>
          </p:nvSpPr>
          <p:spPr bwMode="auto">
            <a:xfrm>
              <a:off x="238125" y="3883025"/>
              <a:ext cx="109538" cy="109538"/>
            </a:xfrm>
            <a:custGeom>
              <a:avLst/>
              <a:gdLst/>
              <a:ahLst/>
              <a:cxnLst/>
              <a:rect l="0" t="0" r="r" b="b"/>
              <a:pathLst>
                <a:path w="23" h="23">
                  <a:moveTo>
                    <a:pt x="11" y="23"/>
                  </a:moveTo>
                  <a:cubicBezTo>
                    <a:pt x="5" y="23"/>
                    <a:pt x="0" y="18"/>
                    <a:pt x="0" y="12"/>
                  </a:cubicBezTo>
                  <a:cubicBezTo>
                    <a:pt x="0" y="5"/>
                    <a:pt x="5" y="0"/>
                    <a:pt x="11" y="0"/>
                  </a:cubicBezTo>
                  <a:cubicBezTo>
                    <a:pt x="17" y="0"/>
                    <a:pt x="23" y="5"/>
                    <a:pt x="23" y="12"/>
                  </a:cubicBezTo>
                  <a:cubicBezTo>
                    <a:pt x="23" y="18"/>
                    <a:pt x="17" y="23"/>
                    <a:pt x="11" y="23"/>
                  </a:cubicBezTo>
                  <a:close/>
                  <a:moveTo>
                    <a:pt x="11" y="4"/>
                  </a:moveTo>
                  <a:cubicBezTo>
                    <a:pt x="7" y="4"/>
                    <a:pt x="4" y="8"/>
                    <a:pt x="4" y="12"/>
                  </a:cubicBezTo>
                  <a:cubicBezTo>
                    <a:pt x="4" y="16"/>
                    <a:pt x="7" y="19"/>
                    <a:pt x="11" y="19"/>
                  </a:cubicBezTo>
                  <a:cubicBezTo>
                    <a:pt x="15" y="19"/>
                    <a:pt x="19" y="16"/>
                    <a:pt x="19" y="12"/>
                  </a:cubicBezTo>
                  <a:cubicBezTo>
                    <a:pt x="19" y="8"/>
                    <a:pt x="15" y="4"/>
                    <a:pt x="11"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50" name="Freeform 43"/>
            <p:cNvSpPr/>
            <p:nvPr/>
          </p:nvSpPr>
          <p:spPr bwMode="auto">
            <a:xfrm>
              <a:off x="4763" y="2166938"/>
              <a:ext cx="114300" cy="452438"/>
            </a:xfrm>
            <a:custGeom>
              <a:avLst/>
              <a:gdLst/>
              <a:ahLst/>
              <a:cxnLst/>
              <a:rect l="0" t="0" r="r" b="b"/>
              <a:pathLst>
                <a:path w="72" h="285">
                  <a:moveTo>
                    <a:pt x="6" y="285"/>
                  </a:moveTo>
                  <a:lnTo>
                    <a:pt x="0" y="276"/>
                  </a:lnTo>
                  <a:lnTo>
                    <a:pt x="60" y="216"/>
                  </a:lnTo>
                  <a:lnTo>
                    <a:pt x="60" y="0"/>
                  </a:lnTo>
                  <a:lnTo>
                    <a:pt x="72" y="0"/>
                  </a:lnTo>
                  <a:lnTo>
                    <a:pt x="72" y="222"/>
                  </a:lnTo>
                  <a:lnTo>
                    <a:pt x="6" y="285"/>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51" name="Freeform 44"/>
            <p:cNvSpPr>
              <a:spLocks noEditPoints="1"/>
            </p:cNvSpPr>
            <p:nvPr/>
          </p:nvSpPr>
          <p:spPr bwMode="auto">
            <a:xfrm>
              <a:off x="52388" y="2066925"/>
              <a:ext cx="109538" cy="109538"/>
            </a:xfrm>
            <a:custGeom>
              <a:avLst/>
              <a:gdLst/>
              <a:ahLst/>
              <a:cxnLst/>
              <a:rect l="0" t="0" r="r" b="b"/>
              <a:pathLst>
                <a:path w="23" h="23">
                  <a:moveTo>
                    <a:pt x="12" y="23"/>
                  </a:moveTo>
                  <a:cubicBezTo>
                    <a:pt x="5" y="23"/>
                    <a:pt x="0" y="18"/>
                    <a:pt x="0" y="12"/>
                  </a:cubicBezTo>
                  <a:cubicBezTo>
                    <a:pt x="0" y="5"/>
                    <a:pt x="5" y="0"/>
                    <a:pt x="12" y="0"/>
                  </a:cubicBezTo>
                  <a:cubicBezTo>
                    <a:pt x="18" y="0"/>
                    <a:pt x="23" y="5"/>
                    <a:pt x="23" y="12"/>
                  </a:cubicBezTo>
                  <a:cubicBezTo>
                    <a:pt x="23" y="18"/>
                    <a:pt x="18" y="23"/>
                    <a:pt x="12" y="23"/>
                  </a:cubicBezTo>
                  <a:close/>
                  <a:moveTo>
                    <a:pt x="12" y="4"/>
                  </a:moveTo>
                  <a:cubicBezTo>
                    <a:pt x="8" y="4"/>
                    <a:pt x="4" y="8"/>
                    <a:pt x="4" y="12"/>
                  </a:cubicBezTo>
                  <a:cubicBezTo>
                    <a:pt x="4" y="16"/>
                    <a:pt x="8" y="19"/>
                    <a:pt x="12" y="19"/>
                  </a:cubicBezTo>
                  <a:cubicBezTo>
                    <a:pt x="16" y="19"/>
                    <a:pt x="19" y="16"/>
                    <a:pt x="19" y="12"/>
                  </a:cubicBezTo>
                  <a:cubicBezTo>
                    <a:pt x="19" y="8"/>
                    <a:pt x="16" y="4"/>
                    <a:pt x="12"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52" name="Rectangle 45"/>
            <p:cNvSpPr>
              <a:spLocks noChangeArrowheads="1"/>
            </p:cNvSpPr>
            <p:nvPr/>
          </p:nvSpPr>
          <p:spPr bwMode="auto">
            <a:xfrm>
              <a:off x="1228725" y="4662488"/>
              <a:ext cx="23813" cy="2181225"/>
            </a:xfrm>
            <a:prstGeom prst="rect">
              <a:avLst/>
            </a:prstGeom>
            <a:grpFill/>
            <a:ln>
              <a:noFill/>
            </a:ln>
            <a:extLst>
              <a:ext uri="{91240B29-F687-4f45-9708-019B960494DF}">
                <a14:hiddenLine xmlns:a14="http://schemas.microsoft.com/office/drawing/2010/main" xmlns="" w="9525">
                  <a:solidFill>
                    <a:srgbClr val="000000"/>
                  </a:solidFill>
                  <a:miter lim="800000"/>
                  <a:headEnd/>
                  <a:tailEnd/>
                </a14:hiddenLine>
              </a:ext>
            </a:extLst>
          </p:spPr>
        </p:sp>
        <p:sp>
          <p:nvSpPr>
            <p:cNvPr id="53" name="Freeform 46"/>
            <p:cNvSpPr/>
            <p:nvPr/>
          </p:nvSpPr>
          <p:spPr bwMode="auto">
            <a:xfrm>
              <a:off x="1319213" y="5041900"/>
              <a:ext cx="371475" cy="1801813"/>
            </a:xfrm>
            <a:custGeom>
              <a:avLst/>
              <a:gdLst/>
              <a:ahLst/>
              <a:cxnLst/>
              <a:rect l="0" t="0" r="r" b="b"/>
              <a:pathLst>
                <a:path w="234" h="1135">
                  <a:moveTo>
                    <a:pt x="15" y="1135"/>
                  </a:moveTo>
                  <a:lnTo>
                    <a:pt x="0" y="1135"/>
                  </a:lnTo>
                  <a:lnTo>
                    <a:pt x="0" y="515"/>
                  </a:lnTo>
                  <a:lnTo>
                    <a:pt x="0" y="512"/>
                  </a:lnTo>
                  <a:lnTo>
                    <a:pt x="219" y="0"/>
                  </a:lnTo>
                  <a:lnTo>
                    <a:pt x="234" y="6"/>
                  </a:lnTo>
                  <a:lnTo>
                    <a:pt x="15" y="518"/>
                  </a:lnTo>
                  <a:lnTo>
                    <a:pt x="15" y="1135"/>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54" name="Freeform 47"/>
            <p:cNvSpPr>
              <a:spLocks noEditPoints="1"/>
            </p:cNvSpPr>
            <p:nvPr/>
          </p:nvSpPr>
          <p:spPr bwMode="auto">
            <a:xfrm>
              <a:off x="1147763" y="448151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8" y="36"/>
                    <a:pt x="36" y="29"/>
                    <a:pt x="36" y="20"/>
                  </a:cubicBezTo>
                  <a:cubicBezTo>
                    <a:pt x="36" y="11"/>
                    <a:pt x="28"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55" name="Freeform 48"/>
            <p:cNvSpPr/>
            <p:nvPr/>
          </p:nvSpPr>
          <p:spPr bwMode="auto">
            <a:xfrm>
              <a:off x="819150" y="3983038"/>
              <a:ext cx="347663" cy="2860675"/>
            </a:xfrm>
            <a:custGeom>
              <a:avLst/>
              <a:gdLst/>
              <a:ahLst/>
              <a:cxnLst/>
              <a:rect l="0" t="0" r="r" b="b"/>
              <a:pathLst>
                <a:path w="219" h="1802">
                  <a:moveTo>
                    <a:pt x="219" y="1802"/>
                  </a:moveTo>
                  <a:lnTo>
                    <a:pt x="201" y="1802"/>
                  </a:lnTo>
                  <a:lnTo>
                    <a:pt x="201" y="1185"/>
                  </a:lnTo>
                  <a:lnTo>
                    <a:pt x="0" y="3"/>
                  </a:lnTo>
                  <a:lnTo>
                    <a:pt x="15" y="0"/>
                  </a:lnTo>
                  <a:lnTo>
                    <a:pt x="219" y="1185"/>
                  </a:lnTo>
                  <a:lnTo>
                    <a:pt x="219" y="1802"/>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56" name="Freeform 49"/>
            <p:cNvSpPr>
              <a:spLocks noEditPoints="1"/>
            </p:cNvSpPr>
            <p:nvPr/>
          </p:nvSpPr>
          <p:spPr bwMode="auto">
            <a:xfrm>
              <a:off x="728663" y="3806825"/>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8"/>
                    <a:pt x="11" y="36"/>
                    <a:pt x="20" y="36"/>
                  </a:cubicBezTo>
                  <a:cubicBezTo>
                    <a:pt x="29" y="36"/>
                    <a:pt x="36" y="28"/>
                    <a:pt x="36" y="20"/>
                  </a:cubicBezTo>
                  <a:cubicBezTo>
                    <a:pt x="36" y="11"/>
                    <a:pt x="29"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57" name="Freeform 50"/>
            <p:cNvSpPr>
              <a:spLocks noEditPoints="1"/>
            </p:cNvSpPr>
            <p:nvPr/>
          </p:nvSpPr>
          <p:spPr bwMode="auto">
            <a:xfrm>
              <a:off x="1624013" y="4867275"/>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8" y="36"/>
                    <a:pt x="36" y="29"/>
                    <a:pt x="36" y="20"/>
                  </a:cubicBezTo>
                  <a:cubicBezTo>
                    <a:pt x="36" y="11"/>
                    <a:pt x="28"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58" name="Freeform 51"/>
            <p:cNvSpPr/>
            <p:nvPr/>
          </p:nvSpPr>
          <p:spPr bwMode="auto">
            <a:xfrm>
              <a:off x="1404938" y="5422900"/>
              <a:ext cx="371475" cy="1425575"/>
            </a:xfrm>
            <a:custGeom>
              <a:avLst/>
              <a:gdLst/>
              <a:ahLst/>
              <a:cxnLst/>
              <a:rect l="0" t="0" r="r" b="b"/>
              <a:pathLst>
                <a:path w="234" h="898">
                  <a:moveTo>
                    <a:pt x="18" y="898"/>
                  </a:moveTo>
                  <a:lnTo>
                    <a:pt x="0" y="898"/>
                  </a:lnTo>
                  <a:lnTo>
                    <a:pt x="0" y="515"/>
                  </a:lnTo>
                  <a:lnTo>
                    <a:pt x="0" y="512"/>
                  </a:lnTo>
                  <a:lnTo>
                    <a:pt x="222" y="0"/>
                  </a:lnTo>
                  <a:lnTo>
                    <a:pt x="234" y="6"/>
                  </a:lnTo>
                  <a:lnTo>
                    <a:pt x="18" y="518"/>
                  </a:lnTo>
                  <a:lnTo>
                    <a:pt x="18" y="898"/>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59" name="Freeform 52"/>
            <p:cNvSpPr/>
            <p:nvPr/>
          </p:nvSpPr>
          <p:spPr bwMode="auto">
            <a:xfrm>
              <a:off x="1666875" y="5945188"/>
              <a:ext cx="152400" cy="912813"/>
            </a:xfrm>
            <a:custGeom>
              <a:avLst/>
              <a:gdLst/>
              <a:ahLst/>
              <a:cxnLst/>
              <a:rect l="0" t="0" r="r" b="b"/>
              <a:pathLst>
                <a:path w="96" h="575">
                  <a:moveTo>
                    <a:pt x="15" y="575"/>
                  </a:moveTo>
                  <a:lnTo>
                    <a:pt x="0" y="569"/>
                  </a:lnTo>
                  <a:lnTo>
                    <a:pt x="81" y="383"/>
                  </a:lnTo>
                  <a:lnTo>
                    <a:pt x="81" y="0"/>
                  </a:lnTo>
                  <a:lnTo>
                    <a:pt x="96" y="0"/>
                  </a:lnTo>
                  <a:lnTo>
                    <a:pt x="96" y="386"/>
                  </a:lnTo>
                  <a:lnTo>
                    <a:pt x="15" y="575"/>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60" name="Freeform 53"/>
            <p:cNvSpPr>
              <a:spLocks noEditPoints="1"/>
            </p:cNvSpPr>
            <p:nvPr/>
          </p:nvSpPr>
          <p:spPr bwMode="auto">
            <a:xfrm>
              <a:off x="1709738" y="5246688"/>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61" name="Freeform 54"/>
            <p:cNvSpPr>
              <a:spLocks noEditPoints="1"/>
            </p:cNvSpPr>
            <p:nvPr/>
          </p:nvSpPr>
          <p:spPr bwMode="auto">
            <a:xfrm>
              <a:off x="1709738" y="576421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62" name="Freeform 55"/>
            <p:cNvSpPr/>
            <p:nvPr/>
          </p:nvSpPr>
          <p:spPr bwMode="auto">
            <a:xfrm>
              <a:off x="1766888" y="6330950"/>
              <a:ext cx="419100" cy="527050"/>
            </a:xfrm>
            <a:custGeom>
              <a:avLst/>
              <a:gdLst/>
              <a:ahLst/>
              <a:cxnLst/>
              <a:rect l="0" t="0" r="r" b="b"/>
              <a:pathLst>
                <a:path w="264" h="332">
                  <a:moveTo>
                    <a:pt x="12" y="332"/>
                  </a:moveTo>
                  <a:lnTo>
                    <a:pt x="0" y="326"/>
                  </a:lnTo>
                  <a:lnTo>
                    <a:pt x="45" y="206"/>
                  </a:lnTo>
                  <a:lnTo>
                    <a:pt x="255" y="0"/>
                  </a:lnTo>
                  <a:lnTo>
                    <a:pt x="264" y="12"/>
                  </a:lnTo>
                  <a:lnTo>
                    <a:pt x="60" y="215"/>
                  </a:lnTo>
                  <a:lnTo>
                    <a:pt x="12" y="332"/>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63" name="Freeform 56"/>
            <p:cNvSpPr>
              <a:spLocks noEditPoints="1"/>
            </p:cNvSpPr>
            <p:nvPr/>
          </p:nvSpPr>
          <p:spPr bwMode="auto">
            <a:xfrm>
              <a:off x="2147888" y="6221413"/>
              <a:ext cx="157163" cy="147638"/>
            </a:xfrm>
            <a:custGeom>
              <a:avLst/>
              <a:gdLst/>
              <a:ahLst/>
              <a:cxnLst/>
              <a:rect l="0" t="0" r="r" b="b"/>
              <a:pathLst>
                <a:path w="33" h="31">
                  <a:moveTo>
                    <a:pt x="16" y="31"/>
                  </a:moveTo>
                  <a:cubicBezTo>
                    <a:pt x="12" y="31"/>
                    <a:pt x="8" y="29"/>
                    <a:pt x="5" y="26"/>
                  </a:cubicBezTo>
                  <a:cubicBezTo>
                    <a:pt x="2" y="24"/>
                    <a:pt x="0" y="20"/>
                    <a:pt x="0" y="15"/>
                  </a:cubicBezTo>
                  <a:cubicBezTo>
                    <a:pt x="0" y="11"/>
                    <a:pt x="2" y="7"/>
                    <a:pt x="5" y="4"/>
                  </a:cubicBezTo>
                  <a:cubicBezTo>
                    <a:pt x="8" y="1"/>
                    <a:pt x="12" y="0"/>
                    <a:pt x="16" y="0"/>
                  </a:cubicBezTo>
                  <a:cubicBezTo>
                    <a:pt x="20" y="0"/>
                    <a:pt x="24" y="1"/>
                    <a:pt x="27" y="4"/>
                  </a:cubicBezTo>
                  <a:cubicBezTo>
                    <a:pt x="33" y="10"/>
                    <a:pt x="33" y="20"/>
                    <a:pt x="27" y="26"/>
                  </a:cubicBezTo>
                  <a:cubicBezTo>
                    <a:pt x="24" y="29"/>
                    <a:pt x="20" y="31"/>
                    <a:pt x="16" y="31"/>
                  </a:cubicBezTo>
                  <a:close/>
                  <a:moveTo>
                    <a:pt x="16" y="4"/>
                  </a:moveTo>
                  <a:cubicBezTo>
                    <a:pt x="13" y="4"/>
                    <a:pt x="10" y="5"/>
                    <a:pt x="8" y="7"/>
                  </a:cubicBezTo>
                  <a:cubicBezTo>
                    <a:pt x="6" y="9"/>
                    <a:pt x="4" y="12"/>
                    <a:pt x="4" y="15"/>
                  </a:cubicBezTo>
                  <a:cubicBezTo>
                    <a:pt x="4" y="19"/>
                    <a:pt x="6" y="21"/>
                    <a:pt x="8" y="24"/>
                  </a:cubicBezTo>
                  <a:cubicBezTo>
                    <a:pt x="10" y="26"/>
                    <a:pt x="13" y="27"/>
                    <a:pt x="16" y="27"/>
                  </a:cubicBezTo>
                  <a:cubicBezTo>
                    <a:pt x="19" y="27"/>
                    <a:pt x="22" y="26"/>
                    <a:pt x="24" y="24"/>
                  </a:cubicBezTo>
                  <a:cubicBezTo>
                    <a:pt x="29" y="19"/>
                    <a:pt x="29" y="12"/>
                    <a:pt x="24" y="7"/>
                  </a:cubicBezTo>
                  <a:cubicBezTo>
                    <a:pt x="22" y="5"/>
                    <a:pt x="19" y="4"/>
                    <a:pt x="16"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64" name="Freeform 57"/>
            <p:cNvSpPr/>
            <p:nvPr/>
          </p:nvSpPr>
          <p:spPr bwMode="auto">
            <a:xfrm>
              <a:off x="504825" y="9525"/>
              <a:ext cx="233363" cy="5103813"/>
            </a:xfrm>
            <a:custGeom>
              <a:avLst/>
              <a:gdLst/>
              <a:ahLst/>
              <a:cxnLst/>
              <a:rect l="0" t="0" r="r" b="b"/>
              <a:pathLst>
                <a:path w="147" h="3215">
                  <a:moveTo>
                    <a:pt x="132" y="3215"/>
                  </a:moveTo>
                  <a:lnTo>
                    <a:pt x="129" y="2754"/>
                  </a:lnTo>
                  <a:lnTo>
                    <a:pt x="0" y="1901"/>
                  </a:lnTo>
                  <a:lnTo>
                    <a:pt x="0" y="0"/>
                  </a:lnTo>
                  <a:lnTo>
                    <a:pt x="15" y="0"/>
                  </a:lnTo>
                  <a:lnTo>
                    <a:pt x="15" y="1898"/>
                  </a:lnTo>
                  <a:lnTo>
                    <a:pt x="144" y="2754"/>
                  </a:lnTo>
                  <a:lnTo>
                    <a:pt x="147" y="3215"/>
                  </a:lnTo>
                  <a:lnTo>
                    <a:pt x="132" y="3215"/>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65" name="Freeform 58"/>
            <p:cNvSpPr>
              <a:spLocks noEditPoints="1"/>
            </p:cNvSpPr>
            <p:nvPr/>
          </p:nvSpPr>
          <p:spPr bwMode="auto">
            <a:xfrm>
              <a:off x="633413" y="5103813"/>
              <a:ext cx="185738" cy="185738"/>
            </a:xfrm>
            <a:custGeom>
              <a:avLst/>
              <a:gdLst/>
              <a:ahLst/>
              <a:cxnLst/>
              <a:rect l="0" t="0" r="r" b="b"/>
              <a:pathLst>
                <a:path w="39" h="39">
                  <a:moveTo>
                    <a:pt x="20" y="39"/>
                  </a:moveTo>
                  <a:cubicBezTo>
                    <a:pt x="9" y="39"/>
                    <a:pt x="0" y="30"/>
                    <a:pt x="0" y="19"/>
                  </a:cubicBezTo>
                  <a:cubicBezTo>
                    <a:pt x="0" y="9"/>
                    <a:pt x="9" y="0"/>
                    <a:pt x="20" y="0"/>
                  </a:cubicBezTo>
                  <a:cubicBezTo>
                    <a:pt x="30" y="0"/>
                    <a:pt x="39" y="9"/>
                    <a:pt x="39" y="19"/>
                  </a:cubicBezTo>
                  <a:cubicBezTo>
                    <a:pt x="39" y="30"/>
                    <a:pt x="30" y="39"/>
                    <a:pt x="20" y="39"/>
                  </a:cubicBezTo>
                  <a:close/>
                  <a:moveTo>
                    <a:pt x="20" y="4"/>
                  </a:moveTo>
                  <a:cubicBezTo>
                    <a:pt x="11" y="4"/>
                    <a:pt x="4" y="11"/>
                    <a:pt x="4" y="19"/>
                  </a:cubicBezTo>
                  <a:cubicBezTo>
                    <a:pt x="4" y="28"/>
                    <a:pt x="11" y="35"/>
                    <a:pt x="20" y="35"/>
                  </a:cubicBezTo>
                  <a:cubicBezTo>
                    <a:pt x="28" y="35"/>
                    <a:pt x="35" y="28"/>
                    <a:pt x="35" y="19"/>
                  </a:cubicBezTo>
                  <a:cubicBezTo>
                    <a:pt x="35" y="11"/>
                    <a:pt x="28"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grpSp>
      <p:sp>
        <p:nvSpPr>
          <p:cNvPr id="2" name="Title 1"/>
          <p:cNvSpPr>
            <a:spLocks noGrp="1"/>
          </p:cNvSpPr>
          <p:nvPr>
            <p:ph type="ctrTitle"/>
          </p:nvPr>
        </p:nvSpPr>
        <p:spPr>
          <a:xfrm>
            <a:off x="1876424" y="1122363"/>
            <a:ext cx="8791575" cy="2387600"/>
          </a:xfrm>
        </p:spPr>
        <p:txBody>
          <a:bodyPr anchor="b">
            <a:normAutofit/>
          </a:bodyPr>
          <a:lstStyle>
            <a:lvl1pPr algn="l">
              <a:defRPr sz="4800"/>
            </a:lvl1pPr>
          </a:lstStyle>
          <a:p>
            <a:r>
              <a:rPr lang="en-US"/>
              <a:t>Click to edit Master title style</a:t>
            </a:r>
            <a:endParaRPr lang="en-US" dirty="0"/>
          </a:p>
        </p:txBody>
      </p:sp>
      <p:sp>
        <p:nvSpPr>
          <p:cNvPr id="3" name="Subtitle 2"/>
          <p:cNvSpPr>
            <a:spLocks noGrp="1"/>
          </p:cNvSpPr>
          <p:nvPr>
            <p:ph type="subTitle" idx="1"/>
          </p:nvPr>
        </p:nvSpPr>
        <p:spPr>
          <a:xfrm>
            <a:off x="1876424" y="3602038"/>
            <a:ext cx="8791575" cy="1655762"/>
          </a:xfrm>
        </p:spPr>
        <p:txBody>
          <a:bodyPr>
            <a:normAutofit/>
          </a:bodyPr>
          <a:lstStyle>
            <a:lvl1pPr marL="0" indent="0" algn="l">
              <a:buNone/>
              <a:defRPr sz="2000" cap="all" baseline="0">
                <a:solidFill>
                  <a:schemeClr val="tx2"/>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a:xfrm>
            <a:off x="7077511" y="5410201"/>
            <a:ext cx="2743200" cy="365125"/>
          </a:xfrm>
        </p:spPr>
        <p:txBody>
          <a:bodyPr/>
          <a:lstStyle/>
          <a:p>
            <a:fld id="{48A87A34-81AB-432B-8DAE-1953F412C126}" type="datetimeFigureOut">
              <a:rPr lang="en-US" smtClean="0"/>
              <a:t>12/14/2023</a:t>
            </a:fld>
            <a:endParaRPr lang="en-US" dirty="0"/>
          </a:p>
        </p:txBody>
      </p:sp>
      <p:sp>
        <p:nvSpPr>
          <p:cNvPr id="5" name="Footer Placeholder 4"/>
          <p:cNvSpPr>
            <a:spLocks noGrp="1"/>
          </p:cNvSpPr>
          <p:nvPr>
            <p:ph type="ftr" sz="quarter" idx="11"/>
          </p:nvPr>
        </p:nvSpPr>
        <p:spPr>
          <a:xfrm>
            <a:off x="1876424" y="5410201"/>
            <a:ext cx="5124886" cy="365125"/>
          </a:xfrm>
        </p:spPr>
        <p:txBody>
          <a:bodyPr/>
          <a:lstStyle/>
          <a:p>
            <a:endParaRPr lang="en-US" dirty="0"/>
          </a:p>
        </p:txBody>
      </p:sp>
      <p:sp>
        <p:nvSpPr>
          <p:cNvPr id="6" name="Slide Number Placeholder 5"/>
          <p:cNvSpPr>
            <a:spLocks noGrp="1"/>
          </p:cNvSpPr>
          <p:nvPr>
            <p:ph type="sldNum" sz="quarter" idx="12"/>
          </p:nvPr>
        </p:nvSpPr>
        <p:spPr>
          <a:xfrm>
            <a:off x="9896911" y="5410199"/>
            <a:ext cx="771089" cy="365125"/>
          </a:xfrm>
        </p:spPr>
        <p:txBody>
          <a:bodyPr/>
          <a:lstStyle/>
          <a:p>
            <a:fld id="{6D22F896-40B5-4ADD-8801-0D06FADFA095}" type="slidenum">
              <a:rPr lang="en-US" smtClean="0"/>
              <a:t>‹#›</a:t>
            </a:fld>
            <a:endParaRPr lang="en-US" dirty="0"/>
          </a:p>
        </p:txBody>
      </p:sp>
    </p:spTree>
    <p:extLst>
      <p:ext uri="{BB962C8B-B14F-4D97-AF65-F5344CB8AC3E}">
        <p14:creationId xmlns:p14="http://schemas.microsoft.com/office/powerpoint/2010/main" val="365841697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48A87A34-81AB-432B-8DAE-1953F412C126}" type="datetimeFigureOut">
              <a:rPr lang="en-US" smtClean="0"/>
              <a:t>12/14/2023</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smtClean="0"/>
              <a:t>‹#›</a:t>
            </a:fld>
            <a:endParaRPr lang="en-US" dirty="0"/>
          </a:p>
        </p:txBody>
      </p:sp>
    </p:spTree>
    <p:extLst>
      <p:ext uri="{BB962C8B-B14F-4D97-AF65-F5344CB8AC3E}">
        <p14:creationId xmlns:p14="http://schemas.microsoft.com/office/powerpoint/2010/main" val="149736069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1141411" y="1419226"/>
            <a:ext cx="9906000" cy="2852737"/>
          </a:xfrm>
        </p:spPr>
        <p:txBody>
          <a:bodyPr anchor="b">
            <a:normAutofit/>
          </a:bodyPr>
          <a:lstStyle>
            <a:lvl1pPr>
              <a:defRPr sz="3600"/>
            </a:lvl1pPr>
          </a:lstStyle>
          <a:p>
            <a:r>
              <a:rPr lang="en-US"/>
              <a:t>Click to edit Master title style</a:t>
            </a:r>
            <a:endParaRPr lang="en-US" dirty="0"/>
          </a:p>
        </p:txBody>
      </p:sp>
      <p:sp>
        <p:nvSpPr>
          <p:cNvPr id="3" name="Text Placeholder 2"/>
          <p:cNvSpPr>
            <a:spLocks noGrp="1"/>
          </p:cNvSpPr>
          <p:nvPr>
            <p:ph type="body" idx="1"/>
          </p:nvPr>
        </p:nvSpPr>
        <p:spPr>
          <a:xfrm>
            <a:off x="1141411" y="4424362"/>
            <a:ext cx="9906000" cy="1374776"/>
          </a:xfrm>
        </p:spPr>
        <p:txBody>
          <a:bodyPr>
            <a:normAutofit/>
          </a:bodyPr>
          <a:lstStyle>
            <a:lvl1pPr marL="0" indent="0">
              <a:buNone/>
              <a:defRPr sz="1800" cap="all" baseline="0">
                <a:solidFill>
                  <a:schemeClr val="tx1">
                    <a:tint val="75000"/>
                  </a:schemeClr>
                </a:solidFill>
              </a:defRPr>
            </a:lvl1pPr>
            <a:lvl2pPr marL="457200" indent="0">
              <a:buNone/>
              <a:defRPr sz="18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48A87A34-81AB-432B-8DAE-1953F412C126}" type="datetimeFigureOut">
              <a:rPr lang="en-US" smtClean="0"/>
              <a:t>12/14/2023</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smtClean="0"/>
              <a:t>‹#›</a:t>
            </a:fld>
            <a:endParaRPr lang="en-US" dirty="0"/>
          </a:p>
        </p:txBody>
      </p:sp>
    </p:spTree>
    <p:extLst>
      <p:ext uri="{BB962C8B-B14F-4D97-AF65-F5344CB8AC3E}">
        <p14:creationId xmlns:p14="http://schemas.microsoft.com/office/powerpoint/2010/main" val="152280123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1141410" y="2249486"/>
            <a:ext cx="4878389" cy="3541714"/>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172200" y="2249486"/>
            <a:ext cx="4875211" cy="3541714"/>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48A87A34-81AB-432B-8DAE-1953F412C126}" type="datetimeFigureOut">
              <a:rPr lang="en-US" smtClean="0"/>
              <a:t>12/14/2023</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smtClean="0"/>
              <a:t>‹#›</a:t>
            </a:fld>
            <a:endParaRPr lang="en-US" dirty="0"/>
          </a:p>
        </p:txBody>
      </p:sp>
    </p:spTree>
    <p:extLst>
      <p:ext uri="{BB962C8B-B14F-4D97-AF65-F5344CB8AC3E}">
        <p14:creationId xmlns:p14="http://schemas.microsoft.com/office/powerpoint/2010/main" val="121433547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1141411" y="619126"/>
            <a:ext cx="9906000" cy="1477961"/>
          </a:xfrm>
        </p:spPr>
        <p:txBody>
          <a:bodyPr/>
          <a:lstStyle/>
          <a:p>
            <a:r>
              <a:rPr lang="en-US"/>
              <a:t>Click to edit Master title style</a:t>
            </a:r>
            <a:endParaRPr lang="en-US" dirty="0"/>
          </a:p>
        </p:txBody>
      </p:sp>
      <p:sp>
        <p:nvSpPr>
          <p:cNvPr id="3" name="Text Placeholder 2"/>
          <p:cNvSpPr>
            <a:spLocks noGrp="1"/>
          </p:cNvSpPr>
          <p:nvPr>
            <p:ph type="body" idx="1"/>
          </p:nvPr>
        </p:nvSpPr>
        <p:spPr>
          <a:xfrm>
            <a:off x="1370019" y="2249486"/>
            <a:ext cx="4649783" cy="823912"/>
          </a:xfrm>
        </p:spPr>
        <p:txBody>
          <a:bodyPr anchor="b"/>
          <a:lstStyle>
            <a:lvl1pPr marL="0" indent="0">
              <a:lnSpc>
                <a:spcPct val="90000"/>
              </a:lnSpc>
              <a:buNone/>
              <a:defRPr sz="2400" b="0" cap="all" baseline="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1141410" y="3073397"/>
            <a:ext cx="4878391" cy="2717801"/>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400808" y="2249485"/>
            <a:ext cx="4646602" cy="823912"/>
          </a:xfrm>
        </p:spPr>
        <p:txBody>
          <a:bodyPr anchor="b"/>
          <a:lstStyle>
            <a:lvl1pPr marL="0" indent="0">
              <a:lnSpc>
                <a:spcPct val="90000"/>
              </a:lnSpc>
              <a:buNone/>
              <a:defRPr sz="2400" b="0" cap="all" baseline="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72200" y="3073397"/>
            <a:ext cx="4875210" cy="2717801"/>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48A87A34-81AB-432B-8DAE-1953F412C126}" type="datetimeFigureOut">
              <a:rPr lang="en-US" smtClean="0"/>
              <a:t>12/14/2023</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6D22F896-40B5-4ADD-8801-0D06FADFA095}" type="slidenum">
              <a:rPr lang="en-US" smtClean="0"/>
              <a:t>‹#›</a:t>
            </a:fld>
            <a:endParaRPr lang="en-US" dirty="0"/>
          </a:p>
        </p:txBody>
      </p:sp>
    </p:spTree>
    <p:extLst>
      <p:ext uri="{BB962C8B-B14F-4D97-AF65-F5344CB8AC3E}">
        <p14:creationId xmlns:p14="http://schemas.microsoft.com/office/powerpoint/2010/main" val="84659341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48A87A34-81AB-432B-8DAE-1953F412C126}" type="datetimeFigureOut">
              <a:rPr lang="en-US" smtClean="0"/>
              <a:t>12/14/2023</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6D22F896-40B5-4ADD-8801-0D06FADFA095}" type="slidenum">
              <a:rPr lang="en-US" smtClean="0"/>
              <a:t>‹#›</a:t>
            </a:fld>
            <a:endParaRPr lang="en-US" dirty="0"/>
          </a:p>
        </p:txBody>
      </p:sp>
    </p:spTree>
    <p:extLst>
      <p:ext uri="{BB962C8B-B14F-4D97-AF65-F5344CB8AC3E}">
        <p14:creationId xmlns:p14="http://schemas.microsoft.com/office/powerpoint/2010/main" val="187612261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48A87A34-81AB-432B-8DAE-1953F412C126}" type="datetimeFigureOut">
              <a:rPr lang="en-US" smtClean="0"/>
              <a:t>12/14/2023</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6D22F896-40B5-4ADD-8801-0D06FADFA095}" type="slidenum">
              <a:rPr lang="en-US" smtClean="0"/>
              <a:t>‹#›</a:t>
            </a:fld>
            <a:endParaRPr lang="en-US" dirty="0"/>
          </a:p>
        </p:txBody>
      </p:sp>
    </p:spTree>
    <p:extLst>
      <p:ext uri="{BB962C8B-B14F-4D97-AF65-F5344CB8AC3E}">
        <p14:creationId xmlns:p14="http://schemas.microsoft.com/office/powerpoint/2010/main" val="199695028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46705" y="609601"/>
            <a:ext cx="3856037" cy="1639884"/>
          </a:xfrm>
        </p:spPr>
        <p:txBody>
          <a:bodyPr anchor="b"/>
          <a:lstStyle>
            <a:lvl1pPr>
              <a:defRPr sz="3200"/>
            </a:lvl1pPr>
          </a:lstStyle>
          <a:p>
            <a:r>
              <a:rPr lang="en-US"/>
              <a:t>Click to edit Master title style</a:t>
            </a:r>
            <a:endParaRPr lang="en-US" dirty="0"/>
          </a:p>
        </p:txBody>
      </p:sp>
      <p:sp>
        <p:nvSpPr>
          <p:cNvPr id="3" name="Content Placeholder 2"/>
          <p:cNvSpPr>
            <a:spLocks noGrp="1"/>
          </p:cNvSpPr>
          <p:nvPr>
            <p:ph idx="1"/>
          </p:nvPr>
        </p:nvSpPr>
        <p:spPr>
          <a:xfrm>
            <a:off x="5156200" y="592666"/>
            <a:ext cx="5891209" cy="5198534"/>
          </a:xfrm>
        </p:spPr>
        <p:txBody>
          <a:bodyPr anchor="ct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1146705" y="2249486"/>
            <a:ext cx="3856037" cy="3541714"/>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48A87A34-81AB-432B-8DAE-1953F412C126}" type="datetimeFigureOut">
              <a:rPr lang="en-US" smtClean="0"/>
              <a:t>12/14/2023</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smtClean="0"/>
              <a:t>‹#›</a:t>
            </a:fld>
            <a:endParaRPr lang="en-US" dirty="0"/>
          </a:p>
        </p:txBody>
      </p:sp>
    </p:spTree>
    <p:extLst>
      <p:ext uri="{BB962C8B-B14F-4D97-AF65-F5344CB8AC3E}">
        <p14:creationId xmlns:p14="http://schemas.microsoft.com/office/powerpoint/2010/main" val="206136025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41413" y="609600"/>
            <a:ext cx="5934508" cy="1639886"/>
          </a:xfrm>
        </p:spPr>
        <p:txBody>
          <a:bodyPr anchor="b"/>
          <a:lstStyle>
            <a:lvl1pP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7380721" y="609601"/>
            <a:ext cx="3666690" cy="5181599"/>
          </a:xfrm>
          <a:prstGeom prst="round2DiagRect">
            <a:avLst>
              <a:gd name="adj1" fmla="val 5608"/>
              <a:gd name="adj2" fmla="val 0"/>
            </a:avLst>
          </a:prstGeom>
          <a:ln w="19050" cap="sq">
            <a:solidFill>
              <a:schemeClr val="tx2">
                <a:lumMod val="60000"/>
                <a:lumOff val="40000"/>
                <a:alpha val="60000"/>
              </a:schemeClr>
            </a:solidFill>
            <a:miter lim="800000"/>
          </a:ln>
          <a:effectLst>
            <a:outerShdw blurRad="88900" dist="38100" dir="5400000" algn="t" rotWithShape="0">
              <a:prstClr val="black">
                <a:alpha val="40000"/>
              </a:prstClr>
            </a:outerShdw>
          </a:effectLst>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dirty="0"/>
              <a:t>Click icon to add picture</a:t>
            </a:r>
          </a:p>
        </p:txBody>
      </p:sp>
      <p:sp>
        <p:nvSpPr>
          <p:cNvPr id="4" name="Text Placeholder 3"/>
          <p:cNvSpPr>
            <a:spLocks noGrp="1"/>
          </p:cNvSpPr>
          <p:nvPr>
            <p:ph type="body" sz="half" idx="2"/>
          </p:nvPr>
        </p:nvSpPr>
        <p:spPr>
          <a:xfrm>
            <a:off x="1141410" y="2249486"/>
            <a:ext cx="5934511" cy="3541714"/>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48A87A34-81AB-432B-8DAE-1953F412C126}" type="datetimeFigureOut">
              <a:rPr lang="en-US" smtClean="0"/>
              <a:t>12/14/2023</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smtClean="0"/>
              <a:t>‹#›</a:t>
            </a:fld>
            <a:endParaRPr lang="en-US" dirty="0"/>
          </a:p>
        </p:txBody>
      </p:sp>
    </p:spTree>
    <p:extLst>
      <p:ext uri="{BB962C8B-B14F-4D97-AF65-F5344CB8AC3E}">
        <p14:creationId xmlns:p14="http://schemas.microsoft.com/office/powerpoint/2010/main" val="110986635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Panoramic 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41410" y="4304664"/>
            <a:ext cx="9912355" cy="819355"/>
          </a:xfrm>
        </p:spPr>
        <p:txBody>
          <a:bodyPr anchor="b">
            <a:normAutofit/>
          </a:bodyPr>
          <a:lstStyle>
            <a:lvl1pP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1141411" y="606426"/>
            <a:ext cx="9912354" cy="3299778"/>
          </a:xfrm>
          <a:prstGeom prst="round2DiagRect">
            <a:avLst>
              <a:gd name="adj1" fmla="val 4860"/>
              <a:gd name="adj2" fmla="val 0"/>
            </a:avLst>
          </a:prstGeom>
          <a:ln w="19050" cap="sq">
            <a:solidFill>
              <a:schemeClr val="tx2">
                <a:lumMod val="60000"/>
                <a:lumOff val="40000"/>
                <a:alpha val="60000"/>
              </a:schemeClr>
            </a:solidFill>
            <a:miter lim="800000"/>
          </a:ln>
          <a:effectLst>
            <a:outerShdw blurRad="88900" dist="38100" dir="5400000" algn="t" rotWithShape="0">
              <a:prstClr val="black">
                <a:alpha val="40000"/>
              </a:prstClr>
            </a:outerShdw>
          </a:effectLst>
        </p:spPr>
        <p:txBody>
          <a:bodyPr vert="horz" lIns="91440" tIns="45720" rIns="91440" bIns="45720" rtlCol="0" anchor="t">
            <a:normAutofit/>
          </a:bodyPr>
          <a:lstStyle>
            <a:lvl1pPr>
              <a:buNone/>
              <a:defRPr lang="en-US" sz="3200"/>
            </a:lvl1pPr>
          </a:lstStyle>
          <a:p>
            <a:pPr marL="0" lvl="0" indent="0">
              <a:buNone/>
            </a:pPr>
            <a:r>
              <a:rPr lang="en-US" dirty="0"/>
              <a:t>Click icon to add picture</a:t>
            </a:r>
          </a:p>
        </p:txBody>
      </p:sp>
      <p:sp>
        <p:nvSpPr>
          <p:cNvPr id="4" name="Text Placeholder 3"/>
          <p:cNvSpPr>
            <a:spLocks noGrp="1"/>
          </p:cNvSpPr>
          <p:nvPr>
            <p:ph type="body" sz="half" idx="2"/>
          </p:nvPr>
        </p:nvSpPr>
        <p:spPr>
          <a:xfrm>
            <a:off x="1141364" y="5124020"/>
            <a:ext cx="9910859" cy="682472"/>
          </a:xfrm>
        </p:spPr>
        <p:txBody>
          <a:bodyPr>
            <a:normAutofit/>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48A87A34-81AB-432B-8DAE-1953F412C126}" type="datetimeFigureOut">
              <a:rPr lang="en-US" smtClean="0"/>
              <a:t>12/14/2023</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smtClean="0"/>
              <a:t>‹#›</a:t>
            </a:fld>
            <a:endParaRPr lang="en-US" dirty="0"/>
          </a:p>
        </p:txBody>
      </p:sp>
    </p:spTree>
    <p:extLst>
      <p:ext uri="{BB962C8B-B14F-4D97-AF65-F5344CB8AC3E}">
        <p14:creationId xmlns:p14="http://schemas.microsoft.com/office/powerpoint/2010/main" val="112919683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1141456" y="609600"/>
            <a:ext cx="9905955" cy="3429000"/>
          </a:xfrm>
        </p:spPr>
        <p:txBody>
          <a:bodyPr anchor="ctr">
            <a:normAutofit/>
          </a:bodyPr>
          <a:lstStyle>
            <a:lvl1pPr>
              <a:defRPr sz="3600"/>
            </a:lvl1pPr>
          </a:lstStyle>
          <a:p>
            <a:r>
              <a:rPr lang="en-US"/>
              <a:t>Click to edit Master title style</a:t>
            </a:r>
            <a:endParaRPr lang="en-US" dirty="0"/>
          </a:p>
        </p:txBody>
      </p:sp>
      <p:sp>
        <p:nvSpPr>
          <p:cNvPr id="4" name="Text Placeholder 3"/>
          <p:cNvSpPr>
            <a:spLocks noGrp="1"/>
          </p:cNvSpPr>
          <p:nvPr>
            <p:ph type="body" sz="half" idx="2"/>
          </p:nvPr>
        </p:nvSpPr>
        <p:spPr>
          <a:xfrm>
            <a:off x="1141410" y="4419599"/>
            <a:ext cx="9904459" cy="1371599"/>
          </a:xfrm>
        </p:spPr>
        <p:txBody>
          <a:bodyPr anchor="ctr">
            <a:normAutofit/>
          </a:bodyPr>
          <a:lstStyle>
            <a:lvl1pPr marL="0" indent="0">
              <a:buNone/>
              <a:defRPr sz="18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48A87A34-81AB-432B-8DAE-1953F412C126}" type="datetimeFigureOut">
              <a:rPr lang="en-US" smtClean="0"/>
              <a:t>12/14/2023</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smtClean="0"/>
              <a:t>‹#›</a:t>
            </a:fld>
            <a:endParaRPr lang="en-US" dirty="0"/>
          </a:p>
        </p:txBody>
      </p:sp>
    </p:spTree>
    <p:extLst>
      <p:ext uri="{BB962C8B-B14F-4D97-AF65-F5344CB8AC3E}">
        <p14:creationId xmlns:p14="http://schemas.microsoft.com/office/powerpoint/2010/main" val="2117256344"/>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446212" y="609599"/>
            <a:ext cx="9302752" cy="2748429"/>
          </a:xfrm>
        </p:spPr>
        <p:txBody>
          <a:bodyPr anchor="ctr">
            <a:normAutofit/>
          </a:bodyPr>
          <a:lstStyle>
            <a:lvl1pPr>
              <a:defRPr sz="3600"/>
            </a:lvl1pPr>
          </a:lstStyle>
          <a:p>
            <a:r>
              <a:rPr lang="en-US"/>
              <a:t>Click to edit Master title style</a:t>
            </a:r>
            <a:endParaRPr lang="en-US" dirty="0"/>
          </a:p>
        </p:txBody>
      </p:sp>
      <p:sp>
        <p:nvSpPr>
          <p:cNvPr id="12" name="Text Placeholder 3"/>
          <p:cNvSpPr>
            <a:spLocks noGrp="1"/>
          </p:cNvSpPr>
          <p:nvPr>
            <p:ph type="body" sz="half" idx="13"/>
          </p:nvPr>
        </p:nvSpPr>
        <p:spPr>
          <a:xfrm>
            <a:off x="1720644" y="3365557"/>
            <a:ext cx="8752299" cy="548968"/>
          </a:xfrm>
        </p:spPr>
        <p:txBody>
          <a:bodyPr anchor="t">
            <a:normAutofit/>
          </a:bodyPr>
          <a:lstStyle>
            <a:lvl1pPr marL="0" indent="0">
              <a:buNone/>
              <a:defRPr sz="14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4" name="Text Placeholder 3"/>
          <p:cNvSpPr>
            <a:spLocks noGrp="1"/>
          </p:cNvSpPr>
          <p:nvPr>
            <p:ph type="body" sz="half" idx="2"/>
          </p:nvPr>
        </p:nvSpPr>
        <p:spPr>
          <a:xfrm>
            <a:off x="1141411" y="4309919"/>
            <a:ext cx="9906002" cy="1489496"/>
          </a:xfrm>
        </p:spPr>
        <p:txBody>
          <a:bodyPr anchor="ctr">
            <a:normAutofit/>
          </a:bodyPr>
          <a:lstStyle>
            <a:lvl1pPr marL="0" indent="0">
              <a:buNone/>
              <a:defRPr sz="18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48A87A34-81AB-432B-8DAE-1953F412C126}" type="datetimeFigureOut">
              <a:rPr lang="en-US" smtClean="0"/>
              <a:t>12/14/2023</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smtClean="0"/>
              <a:t>‹#›</a:t>
            </a:fld>
            <a:endParaRPr lang="en-US" dirty="0"/>
          </a:p>
        </p:txBody>
      </p:sp>
      <p:sp>
        <p:nvSpPr>
          <p:cNvPr id="60" name="TextBox 59"/>
          <p:cNvSpPr txBox="1"/>
          <p:nvPr/>
        </p:nvSpPr>
        <p:spPr>
          <a:xfrm>
            <a:off x="903512" y="732394"/>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latin typeface="+mj-lt"/>
                <a:ea typeface="+mj-ea"/>
                <a:cs typeface="Trebuchet MS"/>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lgn="r"/>
            <a:r>
              <a:rPr lang="en-US" sz="8000" dirty="0">
                <a:solidFill>
                  <a:schemeClr val="tx1"/>
                </a:solidFill>
                <a:effectLst/>
              </a:rPr>
              <a:t>“</a:t>
            </a:r>
          </a:p>
        </p:txBody>
      </p:sp>
      <p:sp>
        <p:nvSpPr>
          <p:cNvPr id="61" name="TextBox 60"/>
          <p:cNvSpPr txBox="1"/>
          <p:nvPr/>
        </p:nvSpPr>
        <p:spPr>
          <a:xfrm>
            <a:off x="10537370" y="2764972"/>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latin typeface="+mj-lt"/>
                <a:ea typeface="+mj-ea"/>
                <a:cs typeface="Trebuchet MS"/>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lgn="r"/>
            <a:r>
              <a:rPr lang="en-US" sz="8000" dirty="0">
                <a:solidFill>
                  <a:schemeClr val="tx1"/>
                </a:solidFill>
                <a:effectLst/>
              </a:rPr>
              <a:t>”</a:t>
            </a:r>
          </a:p>
        </p:txBody>
      </p:sp>
    </p:spTree>
    <p:extLst>
      <p:ext uri="{BB962C8B-B14F-4D97-AF65-F5344CB8AC3E}">
        <p14:creationId xmlns:p14="http://schemas.microsoft.com/office/powerpoint/2010/main" val="2902241029"/>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1141410" y="2134041"/>
            <a:ext cx="9906001" cy="2511835"/>
          </a:xfrm>
        </p:spPr>
        <p:txBody>
          <a:bodyPr anchor="b">
            <a:normAutofit/>
          </a:bodyPr>
          <a:lstStyle>
            <a:lvl1pPr>
              <a:defRPr sz="3600"/>
            </a:lvl1pPr>
          </a:lstStyle>
          <a:p>
            <a:r>
              <a:rPr lang="en-US"/>
              <a:t>Click to edit Master title style</a:t>
            </a:r>
            <a:endParaRPr lang="en-US" dirty="0"/>
          </a:p>
        </p:txBody>
      </p:sp>
      <p:sp>
        <p:nvSpPr>
          <p:cNvPr id="4" name="Text Placeholder 3"/>
          <p:cNvSpPr>
            <a:spLocks noGrp="1"/>
          </p:cNvSpPr>
          <p:nvPr>
            <p:ph type="body" sz="half" idx="2"/>
          </p:nvPr>
        </p:nvSpPr>
        <p:spPr>
          <a:xfrm>
            <a:off x="1141364" y="4657655"/>
            <a:ext cx="9904505" cy="1140644"/>
          </a:xfrm>
        </p:spPr>
        <p:txBody>
          <a:bodyPr anchor="t">
            <a:normAutofit/>
          </a:bodyPr>
          <a:lstStyle>
            <a:lvl1pPr marL="0" indent="0">
              <a:buNone/>
              <a:defRPr sz="18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48A87A34-81AB-432B-8DAE-1953F412C126}" type="datetimeFigureOut">
              <a:rPr lang="en-US" smtClean="0"/>
              <a:t>12/14/2023</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smtClean="0"/>
              <a:t>‹#›</a:t>
            </a:fld>
            <a:endParaRPr lang="en-US" dirty="0"/>
          </a:p>
        </p:txBody>
      </p:sp>
    </p:spTree>
    <p:extLst>
      <p:ext uri="{BB962C8B-B14F-4D97-AF65-F5344CB8AC3E}">
        <p14:creationId xmlns:p14="http://schemas.microsoft.com/office/powerpoint/2010/main" val="2747389287"/>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3 Column">
    <p:spTree>
      <p:nvGrpSpPr>
        <p:cNvPr id="1" name=""/>
        <p:cNvGrpSpPr/>
        <p:nvPr/>
      </p:nvGrpSpPr>
      <p:grpSpPr>
        <a:xfrm>
          <a:off x="0" y="0"/>
          <a:ext cx="0" cy="0"/>
          <a:chOff x="0" y="0"/>
          <a:chExt cx="0" cy="0"/>
        </a:xfrm>
      </p:grpSpPr>
      <p:sp>
        <p:nvSpPr>
          <p:cNvPr id="15" name="Title 1"/>
          <p:cNvSpPr>
            <a:spLocks noGrp="1"/>
          </p:cNvSpPr>
          <p:nvPr>
            <p:ph type="title"/>
          </p:nvPr>
        </p:nvSpPr>
        <p:spPr>
          <a:xfrm>
            <a:off x="1141413" y="609600"/>
            <a:ext cx="9905998" cy="1905000"/>
          </a:xfrm>
        </p:spPr>
        <p:txBody>
          <a:bodyPr/>
          <a:lstStyle/>
          <a:p>
            <a:r>
              <a:rPr lang="en-US"/>
              <a:t>Click to edit Master title style</a:t>
            </a:r>
            <a:endParaRPr lang="en-US" dirty="0"/>
          </a:p>
        </p:txBody>
      </p:sp>
      <p:sp>
        <p:nvSpPr>
          <p:cNvPr id="7" name="Text Placeholder 2"/>
          <p:cNvSpPr>
            <a:spLocks noGrp="1"/>
          </p:cNvSpPr>
          <p:nvPr>
            <p:ph type="body" idx="1"/>
          </p:nvPr>
        </p:nvSpPr>
        <p:spPr>
          <a:xfrm>
            <a:off x="1141410" y="2674463"/>
            <a:ext cx="3196899" cy="685800"/>
          </a:xfrm>
        </p:spPr>
        <p:txBody>
          <a:bodyPr anchor="b">
            <a:noAutofit/>
          </a:bodyPr>
          <a:lstStyle>
            <a:lvl1pPr marL="0" indent="0">
              <a:lnSpc>
                <a:spcPct val="90000"/>
              </a:lnSpc>
              <a:buNone/>
              <a:defRPr sz="2400" b="0" cap="all" baseline="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8" name="Text Placeholder 3"/>
          <p:cNvSpPr>
            <a:spLocks noGrp="1"/>
          </p:cNvSpPr>
          <p:nvPr>
            <p:ph type="body" sz="half" idx="15"/>
          </p:nvPr>
        </p:nvSpPr>
        <p:spPr>
          <a:xfrm>
            <a:off x="1127918" y="3360263"/>
            <a:ext cx="3208735" cy="2430936"/>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9" name="Text Placeholder 4"/>
          <p:cNvSpPr>
            <a:spLocks noGrp="1"/>
          </p:cNvSpPr>
          <p:nvPr>
            <p:ph type="body" sz="quarter" idx="3"/>
          </p:nvPr>
        </p:nvSpPr>
        <p:spPr>
          <a:xfrm>
            <a:off x="4514766" y="2677635"/>
            <a:ext cx="3184385" cy="685800"/>
          </a:xfrm>
        </p:spPr>
        <p:txBody>
          <a:bodyPr anchor="b">
            <a:noAutofit/>
          </a:bodyPr>
          <a:lstStyle>
            <a:lvl1pPr marL="0" indent="0">
              <a:lnSpc>
                <a:spcPct val="90000"/>
              </a:lnSpc>
              <a:buNone/>
              <a:defRPr sz="2400" b="0" cap="all" baseline="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10" name="Text Placeholder 3"/>
          <p:cNvSpPr>
            <a:spLocks noGrp="1"/>
          </p:cNvSpPr>
          <p:nvPr>
            <p:ph type="body" sz="half" idx="16"/>
          </p:nvPr>
        </p:nvSpPr>
        <p:spPr>
          <a:xfrm>
            <a:off x="4504213" y="3363435"/>
            <a:ext cx="3195830" cy="2430936"/>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11" name="Text Placeholder 4"/>
          <p:cNvSpPr>
            <a:spLocks noGrp="1"/>
          </p:cNvSpPr>
          <p:nvPr>
            <p:ph type="body" sz="quarter" idx="13"/>
          </p:nvPr>
        </p:nvSpPr>
        <p:spPr>
          <a:xfrm>
            <a:off x="7852442" y="2674463"/>
            <a:ext cx="3194968" cy="685800"/>
          </a:xfrm>
        </p:spPr>
        <p:txBody>
          <a:bodyPr anchor="b">
            <a:noAutofit/>
          </a:bodyPr>
          <a:lstStyle>
            <a:lvl1pPr marL="0" indent="0">
              <a:lnSpc>
                <a:spcPct val="90000"/>
              </a:lnSpc>
              <a:buNone/>
              <a:defRPr sz="2400" b="0" cap="all" baseline="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12" name="Text Placeholder 3"/>
          <p:cNvSpPr>
            <a:spLocks noGrp="1"/>
          </p:cNvSpPr>
          <p:nvPr>
            <p:ph type="body" sz="half" idx="17"/>
          </p:nvPr>
        </p:nvSpPr>
        <p:spPr>
          <a:xfrm>
            <a:off x="7852442" y="3360263"/>
            <a:ext cx="3194968" cy="2430936"/>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3" name="Date Placeholder 2"/>
          <p:cNvSpPr>
            <a:spLocks noGrp="1"/>
          </p:cNvSpPr>
          <p:nvPr>
            <p:ph type="dt" sz="half" idx="10"/>
          </p:nvPr>
        </p:nvSpPr>
        <p:spPr/>
        <p:txBody>
          <a:bodyPr/>
          <a:lstStyle/>
          <a:p>
            <a:fld id="{48A87A34-81AB-432B-8DAE-1953F412C126}" type="datetimeFigureOut">
              <a:rPr lang="en-US" smtClean="0"/>
              <a:t>12/14/2023</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6D22F896-40B5-4ADD-8801-0D06FADFA095}" type="slidenum">
              <a:rPr lang="en-US" smtClean="0"/>
              <a:t>‹#›</a:t>
            </a:fld>
            <a:endParaRPr lang="en-US" dirty="0"/>
          </a:p>
        </p:txBody>
      </p:sp>
    </p:spTree>
    <p:extLst>
      <p:ext uri="{BB962C8B-B14F-4D97-AF65-F5344CB8AC3E}">
        <p14:creationId xmlns:p14="http://schemas.microsoft.com/office/powerpoint/2010/main" val="4202244049"/>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3 Picture Column">
    <p:spTree>
      <p:nvGrpSpPr>
        <p:cNvPr id="1" name=""/>
        <p:cNvGrpSpPr/>
        <p:nvPr/>
      </p:nvGrpSpPr>
      <p:grpSpPr>
        <a:xfrm>
          <a:off x="0" y="0"/>
          <a:ext cx="0" cy="0"/>
          <a:chOff x="0" y="0"/>
          <a:chExt cx="0" cy="0"/>
        </a:xfrm>
      </p:grpSpPr>
      <p:sp>
        <p:nvSpPr>
          <p:cNvPr id="30" name="Title 1"/>
          <p:cNvSpPr>
            <a:spLocks noGrp="1"/>
          </p:cNvSpPr>
          <p:nvPr>
            <p:ph type="title"/>
          </p:nvPr>
        </p:nvSpPr>
        <p:spPr>
          <a:xfrm>
            <a:off x="1141411" y="609600"/>
            <a:ext cx="9905999" cy="1905000"/>
          </a:xfrm>
        </p:spPr>
        <p:txBody>
          <a:bodyPr/>
          <a:lstStyle/>
          <a:p>
            <a:r>
              <a:rPr lang="en-US"/>
              <a:t>Click to edit Master title style</a:t>
            </a:r>
            <a:endParaRPr lang="en-US" dirty="0"/>
          </a:p>
        </p:txBody>
      </p:sp>
      <p:sp>
        <p:nvSpPr>
          <p:cNvPr id="19" name="Text Placeholder 2"/>
          <p:cNvSpPr>
            <a:spLocks noGrp="1"/>
          </p:cNvSpPr>
          <p:nvPr>
            <p:ph type="body" idx="1"/>
          </p:nvPr>
        </p:nvSpPr>
        <p:spPr>
          <a:xfrm>
            <a:off x="1141413" y="4404596"/>
            <a:ext cx="3195240" cy="576262"/>
          </a:xfrm>
        </p:spPr>
        <p:txBody>
          <a:bodyPr anchor="b">
            <a:noAutofit/>
          </a:bodyPr>
          <a:lstStyle>
            <a:lvl1pPr marL="0" indent="0">
              <a:lnSpc>
                <a:spcPct val="90000"/>
              </a:lnSpc>
              <a:buNone/>
              <a:defRPr sz="2000" b="0" cap="all" baseline="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20" name="Picture Placeholder 2"/>
          <p:cNvSpPr>
            <a:spLocks noGrp="1" noChangeAspect="1"/>
          </p:cNvSpPr>
          <p:nvPr>
            <p:ph type="pic" idx="15"/>
          </p:nvPr>
        </p:nvSpPr>
        <p:spPr>
          <a:xfrm>
            <a:off x="1141413" y="2666998"/>
            <a:ext cx="3195240" cy="1524000"/>
          </a:xfrm>
          <a:prstGeom prst="round2DiagRect">
            <a:avLst/>
          </a:prstGeom>
          <a:ln w="19050" cap="sq">
            <a:solidFill>
              <a:schemeClr val="tx2">
                <a:lumMod val="60000"/>
                <a:lumOff val="40000"/>
                <a:alpha val="60000"/>
              </a:schemeClr>
            </a:solidFill>
            <a:miter lim="800000"/>
          </a:ln>
          <a:effectLst>
            <a:outerShdw blurRad="88900" dist="38100" dir="5400000" algn="t" rotWithShape="0">
              <a:prstClr val="black">
                <a:alpha val="40000"/>
              </a:prstClr>
            </a:outerShdw>
          </a:effectLst>
        </p:spPr>
        <p:txBody>
          <a:bodyPr vert="horz" lIns="91440" tIns="45720" rIns="91440" bIns="45720" rtlCol="0" anchor="t">
            <a:normAutofit/>
          </a:bodyPr>
          <a:lstStyle>
            <a:lvl1pPr>
              <a:buNone/>
              <a:defRPr lang="en-US" sz="2000" dirty="0"/>
            </a:lvl1pPr>
          </a:lstStyle>
          <a:p>
            <a:pPr marL="0" lvl="0" indent="0">
              <a:buNone/>
            </a:pPr>
            <a:r>
              <a:rPr lang="en-US" dirty="0"/>
              <a:t>Click icon to add picture</a:t>
            </a:r>
          </a:p>
        </p:txBody>
      </p:sp>
      <p:sp>
        <p:nvSpPr>
          <p:cNvPr id="21" name="Text Placeholder 3"/>
          <p:cNvSpPr>
            <a:spLocks noGrp="1"/>
          </p:cNvSpPr>
          <p:nvPr>
            <p:ph type="body" sz="half" idx="18"/>
          </p:nvPr>
        </p:nvSpPr>
        <p:spPr>
          <a:xfrm>
            <a:off x="1141413" y="4980858"/>
            <a:ext cx="3195240" cy="817843"/>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22" name="Text Placeholder 4"/>
          <p:cNvSpPr>
            <a:spLocks noGrp="1"/>
          </p:cNvSpPr>
          <p:nvPr>
            <p:ph type="body" sz="quarter" idx="3"/>
          </p:nvPr>
        </p:nvSpPr>
        <p:spPr>
          <a:xfrm>
            <a:off x="4489053" y="4404596"/>
            <a:ext cx="3200400" cy="576262"/>
          </a:xfrm>
        </p:spPr>
        <p:txBody>
          <a:bodyPr anchor="b">
            <a:noAutofit/>
          </a:bodyPr>
          <a:lstStyle>
            <a:lvl1pPr marL="0" indent="0">
              <a:lnSpc>
                <a:spcPct val="90000"/>
              </a:lnSpc>
              <a:buNone/>
              <a:defRPr sz="2000" b="0" cap="all" baseline="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23" name="Picture Placeholder 2"/>
          <p:cNvSpPr>
            <a:spLocks noGrp="1" noChangeAspect="1"/>
          </p:cNvSpPr>
          <p:nvPr>
            <p:ph type="pic" idx="21"/>
          </p:nvPr>
        </p:nvSpPr>
        <p:spPr>
          <a:xfrm>
            <a:off x="4489053" y="2666998"/>
            <a:ext cx="3198940" cy="1524000"/>
          </a:xfrm>
          <a:prstGeom prst="round2DiagRect">
            <a:avLst/>
          </a:prstGeom>
          <a:ln w="19050" cap="sq">
            <a:solidFill>
              <a:schemeClr val="tx2">
                <a:lumMod val="60000"/>
                <a:lumOff val="40000"/>
                <a:alpha val="60000"/>
              </a:schemeClr>
            </a:solidFill>
            <a:miter lim="800000"/>
          </a:ln>
          <a:effectLst>
            <a:outerShdw blurRad="88900" dist="38100" dir="5400000" algn="t" rotWithShape="0">
              <a:prstClr val="black">
                <a:alpha val="40000"/>
              </a:prstClr>
            </a:outerShdw>
          </a:effectLst>
        </p:spPr>
        <p:txBody>
          <a:bodyPr vert="horz" lIns="91440" tIns="45720" rIns="91440" bIns="45720" rtlCol="0" anchor="t">
            <a:normAutofit/>
          </a:bodyPr>
          <a:lstStyle>
            <a:lvl1pPr>
              <a:buNone/>
              <a:defRPr lang="en-US" sz="2000" dirty="0"/>
            </a:lvl1pPr>
          </a:lstStyle>
          <a:p>
            <a:pPr marL="0" lvl="0" indent="0">
              <a:buNone/>
            </a:pPr>
            <a:r>
              <a:rPr lang="en-US" dirty="0"/>
              <a:t>Click icon to add picture</a:t>
            </a:r>
          </a:p>
        </p:txBody>
      </p:sp>
      <p:sp>
        <p:nvSpPr>
          <p:cNvPr id="24" name="Text Placeholder 3"/>
          <p:cNvSpPr>
            <a:spLocks noGrp="1"/>
          </p:cNvSpPr>
          <p:nvPr>
            <p:ph type="body" sz="half" idx="19"/>
          </p:nvPr>
        </p:nvSpPr>
        <p:spPr>
          <a:xfrm>
            <a:off x="4487593" y="4980857"/>
            <a:ext cx="3200400" cy="810342"/>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25" name="Text Placeholder 4"/>
          <p:cNvSpPr>
            <a:spLocks noGrp="1"/>
          </p:cNvSpPr>
          <p:nvPr>
            <p:ph type="body" sz="quarter" idx="13"/>
          </p:nvPr>
        </p:nvSpPr>
        <p:spPr>
          <a:xfrm>
            <a:off x="7852567" y="4404595"/>
            <a:ext cx="3190741" cy="576262"/>
          </a:xfrm>
        </p:spPr>
        <p:txBody>
          <a:bodyPr anchor="b">
            <a:noAutofit/>
          </a:bodyPr>
          <a:lstStyle>
            <a:lvl1pPr marL="0" indent="0">
              <a:lnSpc>
                <a:spcPct val="90000"/>
              </a:lnSpc>
              <a:buNone/>
              <a:defRPr sz="2000" b="0" cap="all" baseline="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26" name="Picture Placeholder 2"/>
          <p:cNvSpPr>
            <a:spLocks noGrp="1" noChangeAspect="1"/>
          </p:cNvSpPr>
          <p:nvPr>
            <p:ph type="pic" idx="22"/>
          </p:nvPr>
        </p:nvSpPr>
        <p:spPr>
          <a:xfrm>
            <a:off x="7852442" y="2666998"/>
            <a:ext cx="3194969" cy="1524000"/>
          </a:xfrm>
          <a:prstGeom prst="round2DiagRect">
            <a:avLst/>
          </a:prstGeom>
          <a:ln w="19050" cap="sq">
            <a:solidFill>
              <a:schemeClr val="tx2">
                <a:lumMod val="60000"/>
                <a:lumOff val="40000"/>
                <a:alpha val="60000"/>
              </a:schemeClr>
            </a:solidFill>
            <a:miter lim="800000"/>
          </a:ln>
          <a:effectLst>
            <a:outerShdw blurRad="88900" dist="38100" dir="5400000" algn="t" rotWithShape="0">
              <a:prstClr val="black">
                <a:alpha val="40000"/>
              </a:prstClr>
            </a:outerShdw>
          </a:effectLst>
        </p:spPr>
        <p:txBody>
          <a:bodyPr vert="horz" lIns="91440" tIns="45720" rIns="91440" bIns="45720" rtlCol="0" anchor="t">
            <a:normAutofit/>
          </a:bodyPr>
          <a:lstStyle>
            <a:lvl1pPr>
              <a:buNone/>
              <a:defRPr lang="en-US" sz="2000" dirty="0"/>
            </a:lvl1pPr>
          </a:lstStyle>
          <a:p>
            <a:pPr marL="0" lvl="0" indent="0">
              <a:buNone/>
            </a:pPr>
            <a:r>
              <a:rPr lang="en-US" dirty="0"/>
              <a:t>Click icon to add picture</a:t>
            </a:r>
          </a:p>
        </p:txBody>
      </p:sp>
      <p:sp>
        <p:nvSpPr>
          <p:cNvPr id="27" name="Text Placeholder 3"/>
          <p:cNvSpPr>
            <a:spLocks noGrp="1"/>
          </p:cNvSpPr>
          <p:nvPr>
            <p:ph type="body" sz="half" idx="20"/>
          </p:nvPr>
        </p:nvSpPr>
        <p:spPr>
          <a:xfrm>
            <a:off x="7852442" y="4980854"/>
            <a:ext cx="3194968" cy="810345"/>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3" name="Date Placeholder 2"/>
          <p:cNvSpPr>
            <a:spLocks noGrp="1"/>
          </p:cNvSpPr>
          <p:nvPr>
            <p:ph type="dt" sz="half" idx="10"/>
          </p:nvPr>
        </p:nvSpPr>
        <p:spPr/>
        <p:txBody>
          <a:bodyPr/>
          <a:lstStyle/>
          <a:p>
            <a:fld id="{48A87A34-81AB-432B-8DAE-1953F412C126}" type="datetimeFigureOut">
              <a:rPr lang="en-US" smtClean="0"/>
              <a:t>12/14/2023</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6D22F896-40B5-4ADD-8801-0D06FADFA095}" type="slidenum">
              <a:rPr lang="en-US" smtClean="0"/>
              <a:t>‹#›</a:t>
            </a:fld>
            <a:endParaRPr lang="en-US" dirty="0"/>
          </a:p>
        </p:txBody>
      </p:sp>
    </p:spTree>
    <p:extLst>
      <p:ext uri="{BB962C8B-B14F-4D97-AF65-F5344CB8AC3E}">
        <p14:creationId xmlns:p14="http://schemas.microsoft.com/office/powerpoint/2010/main" val="2014544518"/>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ncho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48A87A34-81AB-432B-8DAE-1953F412C126}" type="datetimeFigureOut">
              <a:rPr lang="en-US" smtClean="0"/>
              <a:t>12/14/2023</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smtClean="0"/>
              <a:t>‹#›</a:t>
            </a:fld>
            <a:endParaRPr lang="en-US" dirty="0"/>
          </a:p>
        </p:txBody>
      </p:sp>
    </p:spTree>
    <p:extLst>
      <p:ext uri="{BB962C8B-B14F-4D97-AF65-F5344CB8AC3E}">
        <p14:creationId xmlns:p14="http://schemas.microsoft.com/office/powerpoint/2010/main" val="1590616604"/>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9042400" y="609599"/>
            <a:ext cx="2005011" cy="5181601"/>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1141410" y="609599"/>
            <a:ext cx="7748590" cy="5181601"/>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48A87A34-81AB-432B-8DAE-1953F412C126}" type="datetimeFigureOut">
              <a:rPr lang="en-US" smtClean="0"/>
              <a:t>12/14/2023</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smtClean="0"/>
              <a:t>‹#›</a:t>
            </a:fld>
            <a:endParaRPr lang="en-US" dirty="0"/>
          </a:p>
        </p:txBody>
      </p:sp>
    </p:spTree>
    <p:extLst>
      <p:ext uri="{BB962C8B-B14F-4D97-AF65-F5344CB8AC3E}">
        <p14:creationId xmlns:p14="http://schemas.microsoft.com/office/powerpoint/2010/main" val="116047439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image" Target="../media/image2.png"/><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pic>
        <p:nvPicPr>
          <p:cNvPr id="7" name="Picture 2" descr="\\DROBO-FS\QuickDrops\JB\PPTX NG\Droplets\LightingOverlay.png"/>
          <p:cNvPicPr>
            <a:picLocks noChangeAspect="1" noChangeArrowheads="1"/>
          </p:cNvPicPr>
          <p:nvPr/>
        </p:nvPicPr>
        <p:blipFill>
          <a:blip r:embed="rId19" cstate="email">
            <a:alphaModFix amt="30000"/>
            <a:duotone>
              <a:prstClr val="black"/>
              <a:schemeClr val="tx2">
                <a:tint val="45000"/>
                <a:satMod val="400000"/>
              </a:schemeClr>
            </a:duotone>
            <a:extLst>
              <a:ext uri="{28A0092B-C50C-407E-A947-70E740481C1C}">
                <a14:useLocalDpi xmlns:a14="http://schemas.microsoft.com/office/drawing/2010/main"/>
              </a:ext>
            </a:extLst>
          </a:blip>
          <a:srcRect/>
          <a:stretch>
            <a:fillRect/>
          </a:stretch>
        </p:blipFill>
        <p:spPr bwMode="auto">
          <a:xfrm>
            <a:off x="0" y="-1"/>
            <a:ext cx="12192003" cy="6858001"/>
          </a:xfrm>
          <a:prstGeom prst="rect">
            <a:avLst/>
          </a:prstGeom>
          <a:noFill/>
          <a:extLst>
            <a:ext uri="{909E8E84-426E-40dd-AFC4-6F175D3DCCD1}">
              <a14:hiddenFill xmlns:a14="http://schemas.microsoft.com/office/drawing/2010/main" xmlns="">
                <a:solidFill>
                  <a:srgbClr val="FFFFFF"/>
                </a:solidFill>
              </a14:hiddenFill>
            </a:ext>
          </a:extLst>
        </p:spPr>
      </p:pic>
      <p:grpSp>
        <p:nvGrpSpPr>
          <p:cNvPr id="8" name="Group 7"/>
          <p:cNvGrpSpPr/>
          <p:nvPr/>
        </p:nvGrpSpPr>
        <p:grpSpPr>
          <a:xfrm>
            <a:off x="-14288" y="0"/>
            <a:ext cx="12053888" cy="6858001"/>
            <a:chOff x="-14288" y="0"/>
            <a:chExt cx="12053888" cy="6858001"/>
          </a:xfrm>
          <a:gradFill flip="none" rotWithShape="1">
            <a:gsLst>
              <a:gs pos="0">
                <a:schemeClr val="tx2"/>
              </a:gs>
              <a:gs pos="100000">
                <a:schemeClr val="tx2">
                  <a:lumMod val="50000"/>
                </a:schemeClr>
              </a:gs>
            </a:gsLst>
            <a:lin ang="5400000" scaled="0"/>
            <a:tileRect/>
          </a:gradFill>
        </p:grpSpPr>
        <p:grpSp>
          <p:nvGrpSpPr>
            <p:cNvPr id="9" name="Group 8"/>
            <p:cNvGrpSpPr/>
            <p:nvPr/>
          </p:nvGrpSpPr>
          <p:grpSpPr>
            <a:xfrm>
              <a:off x="-14288" y="0"/>
              <a:ext cx="1220788" cy="6858001"/>
              <a:chOff x="-14288" y="0"/>
              <a:chExt cx="1220788" cy="6858001"/>
            </a:xfrm>
            <a:grpFill/>
          </p:grpSpPr>
          <p:sp>
            <p:nvSpPr>
              <p:cNvPr id="21" name="Rectangle 5"/>
              <p:cNvSpPr>
                <a:spLocks noChangeArrowheads="1"/>
              </p:cNvSpPr>
              <p:nvPr/>
            </p:nvSpPr>
            <p:spPr bwMode="auto">
              <a:xfrm>
                <a:off x="114300" y="4763"/>
                <a:ext cx="23813" cy="2181225"/>
              </a:xfrm>
              <a:prstGeom prst="rect">
                <a:avLst/>
              </a:prstGeom>
              <a:grpFill/>
              <a:ln>
                <a:noFill/>
              </a:ln>
              <a:extLst>
                <a:ext uri="{91240B29-F687-4f45-9708-019B960494DF}">
                  <a14:hiddenLine xmlns:a14="http://schemas.microsoft.com/office/drawing/2010/main" xmlns="" w="9525">
                    <a:solidFill>
                      <a:srgbClr val="000000"/>
                    </a:solidFill>
                    <a:miter lim="800000"/>
                    <a:headEnd/>
                    <a:tailEnd/>
                  </a14:hiddenLine>
                </a:ext>
              </a:extLst>
            </p:spPr>
          </p:sp>
          <p:sp>
            <p:nvSpPr>
              <p:cNvPr id="22" name="Freeform 6"/>
              <p:cNvSpPr>
                <a:spLocks noEditPoints="1"/>
              </p:cNvSpPr>
              <p:nvPr/>
            </p:nvSpPr>
            <p:spPr bwMode="auto">
              <a:xfrm>
                <a:off x="33337" y="217646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8" y="36"/>
                      <a:pt x="36" y="29"/>
                      <a:pt x="36" y="20"/>
                    </a:cubicBezTo>
                    <a:cubicBezTo>
                      <a:pt x="36" y="11"/>
                      <a:pt x="28"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23" name="Freeform 7"/>
              <p:cNvSpPr>
                <a:spLocks noEditPoints="1"/>
              </p:cNvSpPr>
              <p:nvPr/>
            </p:nvSpPr>
            <p:spPr bwMode="auto">
              <a:xfrm>
                <a:off x="28575" y="4021138"/>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2" y="4"/>
                      <a:pt x="4" y="11"/>
                      <a:pt x="4" y="20"/>
                    </a:cubicBezTo>
                    <a:cubicBezTo>
                      <a:pt x="4" y="29"/>
                      <a:pt x="12" y="36"/>
                      <a:pt x="20" y="36"/>
                    </a:cubicBezTo>
                    <a:cubicBezTo>
                      <a:pt x="29" y="36"/>
                      <a:pt x="36" y="29"/>
                      <a:pt x="36" y="20"/>
                    </a:cubicBezTo>
                    <a:cubicBezTo>
                      <a:pt x="36" y="11"/>
                      <a:pt x="29"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24" name="Freeform 8"/>
              <p:cNvSpPr/>
              <p:nvPr/>
            </p:nvSpPr>
            <p:spPr bwMode="auto">
              <a:xfrm>
                <a:off x="200025" y="4763"/>
                <a:ext cx="369888" cy="1811338"/>
              </a:xfrm>
              <a:custGeom>
                <a:avLst/>
                <a:gdLst/>
                <a:ahLst/>
                <a:cxnLst/>
                <a:rect l="0" t="0" r="r" b="b"/>
                <a:pathLst>
                  <a:path w="233" h="1141">
                    <a:moveTo>
                      <a:pt x="218" y="1141"/>
                    </a:moveTo>
                    <a:lnTo>
                      <a:pt x="0" y="626"/>
                    </a:lnTo>
                    <a:lnTo>
                      <a:pt x="0" y="0"/>
                    </a:lnTo>
                    <a:lnTo>
                      <a:pt x="15" y="0"/>
                    </a:lnTo>
                    <a:lnTo>
                      <a:pt x="15" y="623"/>
                    </a:lnTo>
                    <a:lnTo>
                      <a:pt x="233" y="1135"/>
                    </a:lnTo>
                    <a:lnTo>
                      <a:pt x="218" y="1141"/>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25" name="Freeform 9"/>
              <p:cNvSpPr>
                <a:spLocks noEditPoints="1"/>
              </p:cNvSpPr>
              <p:nvPr/>
            </p:nvSpPr>
            <p:spPr bwMode="auto">
              <a:xfrm>
                <a:off x="503237" y="1801813"/>
                <a:ext cx="190500" cy="188913"/>
              </a:xfrm>
              <a:custGeom>
                <a:avLst/>
                <a:gdLst/>
                <a:ahLst/>
                <a:cxnLst/>
                <a:rect l="0" t="0" r="r" b="b"/>
                <a:pathLst>
                  <a:path w="40" h="40">
                    <a:moveTo>
                      <a:pt x="20" y="40"/>
                    </a:moveTo>
                    <a:cubicBezTo>
                      <a:pt x="9" y="40"/>
                      <a:pt x="0" y="31"/>
                      <a:pt x="0" y="20"/>
                    </a:cubicBezTo>
                    <a:cubicBezTo>
                      <a:pt x="0" y="9"/>
                      <a:pt x="9" y="0"/>
                      <a:pt x="20" y="0"/>
                    </a:cubicBezTo>
                    <a:cubicBezTo>
                      <a:pt x="33" y="0"/>
                      <a:pt x="40" y="6"/>
                      <a:pt x="40" y="20"/>
                    </a:cubicBezTo>
                    <a:cubicBezTo>
                      <a:pt x="40" y="31"/>
                      <a:pt x="31" y="40"/>
                      <a:pt x="20" y="40"/>
                    </a:cubicBezTo>
                    <a:close/>
                    <a:moveTo>
                      <a:pt x="20" y="4"/>
                    </a:moveTo>
                    <a:cubicBezTo>
                      <a:pt x="11" y="4"/>
                      <a:pt x="4" y="11"/>
                      <a:pt x="4" y="20"/>
                    </a:cubicBezTo>
                    <a:cubicBezTo>
                      <a:pt x="4" y="29"/>
                      <a:pt x="11" y="36"/>
                      <a:pt x="20" y="36"/>
                    </a:cubicBezTo>
                    <a:cubicBezTo>
                      <a:pt x="28" y="36"/>
                      <a:pt x="36" y="29"/>
                      <a:pt x="36" y="20"/>
                    </a:cubicBezTo>
                    <a:cubicBezTo>
                      <a:pt x="36" y="9"/>
                      <a:pt x="31"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26" name="Freeform 10"/>
              <p:cNvSpPr/>
              <p:nvPr/>
            </p:nvSpPr>
            <p:spPr bwMode="auto">
              <a:xfrm>
                <a:off x="285750" y="4763"/>
                <a:ext cx="369888" cy="1430338"/>
              </a:xfrm>
              <a:custGeom>
                <a:avLst/>
                <a:gdLst/>
                <a:ahLst/>
                <a:cxnLst/>
                <a:rect l="0" t="0" r="r" b="b"/>
                <a:pathLst>
                  <a:path w="233" h="901">
                    <a:moveTo>
                      <a:pt x="221" y="901"/>
                    </a:moveTo>
                    <a:lnTo>
                      <a:pt x="0" y="383"/>
                    </a:lnTo>
                    <a:lnTo>
                      <a:pt x="0" y="0"/>
                    </a:lnTo>
                    <a:lnTo>
                      <a:pt x="18" y="0"/>
                    </a:lnTo>
                    <a:lnTo>
                      <a:pt x="18" y="380"/>
                    </a:lnTo>
                    <a:lnTo>
                      <a:pt x="233" y="895"/>
                    </a:lnTo>
                    <a:lnTo>
                      <a:pt x="221" y="901"/>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27" name="Freeform 11"/>
              <p:cNvSpPr/>
              <p:nvPr/>
            </p:nvSpPr>
            <p:spPr bwMode="auto">
              <a:xfrm>
                <a:off x="546100" y="0"/>
                <a:ext cx="152400" cy="912813"/>
              </a:xfrm>
              <a:custGeom>
                <a:avLst/>
                <a:gdLst/>
                <a:ahLst/>
                <a:cxnLst/>
                <a:rect l="0" t="0" r="r" b="b"/>
                <a:pathLst>
                  <a:path w="96" h="575">
                    <a:moveTo>
                      <a:pt x="96" y="575"/>
                    </a:moveTo>
                    <a:lnTo>
                      <a:pt x="78" y="575"/>
                    </a:lnTo>
                    <a:lnTo>
                      <a:pt x="78" y="192"/>
                    </a:lnTo>
                    <a:lnTo>
                      <a:pt x="0" y="6"/>
                    </a:lnTo>
                    <a:lnTo>
                      <a:pt x="15" y="0"/>
                    </a:lnTo>
                    <a:lnTo>
                      <a:pt x="96" y="189"/>
                    </a:lnTo>
                    <a:lnTo>
                      <a:pt x="96" y="575"/>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28" name="Freeform 12"/>
              <p:cNvSpPr>
                <a:spLocks noEditPoints="1"/>
              </p:cNvSpPr>
              <p:nvPr/>
            </p:nvSpPr>
            <p:spPr bwMode="auto">
              <a:xfrm>
                <a:off x="588962" y="1420813"/>
                <a:ext cx="190500" cy="190500"/>
              </a:xfrm>
              <a:custGeom>
                <a:avLst/>
                <a:gdLst/>
                <a:ahLst/>
                <a:cxnLst/>
                <a:rect l="0" t="0" r="r" b="b"/>
                <a:pathLst>
                  <a:path w="40" h="40">
                    <a:moveTo>
                      <a:pt x="20" y="40"/>
                    </a:moveTo>
                    <a:cubicBezTo>
                      <a:pt x="9" y="40"/>
                      <a:pt x="0" y="31"/>
                      <a:pt x="0" y="20"/>
                    </a:cubicBezTo>
                    <a:cubicBezTo>
                      <a:pt x="0" y="9"/>
                      <a:pt x="9" y="0"/>
                      <a:pt x="20" y="0"/>
                    </a:cubicBezTo>
                    <a:cubicBezTo>
                      <a:pt x="33" y="0"/>
                      <a:pt x="40" y="7"/>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9"/>
                      <a:pt x="31"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29" name="Freeform 13"/>
              <p:cNvSpPr>
                <a:spLocks noEditPoints="1"/>
              </p:cNvSpPr>
              <p:nvPr/>
            </p:nvSpPr>
            <p:spPr bwMode="auto">
              <a:xfrm>
                <a:off x="588962" y="903288"/>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30" name="Freeform 14"/>
              <p:cNvSpPr/>
              <p:nvPr/>
            </p:nvSpPr>
            <p:spPr bwMode="auto">
              <a:xfrm>
                <a:off x="641350" y="0"/>
                <a:ext cx="422275" cy="527050"/>
              </a:xfrm>
              <a:custGeom>
                <a:avLst/>
                <a:gdLst/>
                <a:ahLst/>
                <a:cxnLst/>
                <a:rect l="0" t="0" r="r" b="b"/>
                <a:pathLst>
                  <a:path w="266" h="332">
                    <a:moveTo>
                      <a:pt x="257" y="332"/>
                    </a:moveTo>
                    <a:lnTo>
                      <a:pt x="48" y="123"/>
                    </a:lnTo>
                    <a:lnTo>
                      <a:pt x="0" y="6"/>
                    </a:lnTo>
                    <a:lnTo>
                      <a:pt x="15" y="0"/>
                    </a:lnTo>
                    <a:lnTo>
                      <a:pt x="63" y="114"/>
                    </a:lnTo>
                    <a:lnTo>
                      <a:pt x="266" y="320"/>
                    </a:lnTo>
                    <a:lnTo>
                      <a:pt x="257" y="332"/>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31" name="Freeform 15"/>
              <p:cNvSpPr>
                <a:spLocks noEditPoints="1"/>
              </p:cNvSpPr>
              <p:nvPr/>
            </p:nvSpPr>
            <p:spPr bwMode="auto">
              <a:xfrm>
                <a:off x="1020762" y="488950"/>
                <a:ext cx="161925" cy="147638"/>
              </a:xfrm>
              <a:custGeom>
                <a:avLst/>
                <a:gdLst/>
                <a:ahLst/>
                <a:cxnLst/>
                <a:rect l="0" t="0" r="r" b="b"/>
                <a:pathLst>
                  <a:path w="34" h="31">
                    <a:moveTo>
                      <a:pt x="17" y="31"/>
                    </a:moveTo>
                    <a:cubicBezTo>
                      <a:pt x="13" y="31"/>
                      <a:pt x="9" y="30"/>
                      <a:pt x="6" y="27"/>
                    </a:cubicBezTo>
                    <a:cubicBezTo>
                      <a:pt x="0" y="20"/>
                      <a:pt x="0" y="10"/>
                      <a:pt x="6" y="4"/>
                    </a:cubicBezTo>
                    <a:cubicBezTo>
                      <a:pt x="9" y="1"/>
                      <a:pt x="13" y="0"/>
                      <a:pt x="17" y="0"/>
                    </a:cubicBezTo>
                    <a:cubicBezTo>
                      <a:pt x="21" y="0"/>
                      <a:pt x="25" y="1"/>
                      <a:pt x="28" y="4"/>
                    </a:cubicBezTo>
                    <a:cubicBezTo>
                      <a:pt x="34" y="10"/>
                      <a:pt x="34" y="20"/>
                      <a:pt x="28" y="27"/>
                    </a:cubicBezTo>
                    <a:cubicBezTo>
                      <a:pt x="25" y="30"/>
                      <a:pt x="21" y="31"/>
                      <a:pt x="17" y="31"/>
                    </a:cubicBezTo>
                    <a:close/>
                    <a:moveTo>
                      <a:pt x="17" y="4"/>
                    </a:moveTo>
                    <a:cubicBezTo>
                      <a:pt x="14" y="4"/>
                      <a:pt x="11" y="5"/>
                      <a:pt x="9" y="7"/>
                    </a:cubicBezTo>
                    <a:cubicBezTo>
                      <a:pt x="4" y="12"/>
                      <a:pt x="4" y="19"/>
                      <a:pt x="9" y="24"/>
                    </a:cubicBezTo>
                    <a:cubicBezTo>
                      <a:pt x="11" y="26"/>
                      <a:pt x="14" y="27"/>
                      <a:pt x="17" y="27"/>
                    </a:cubicBezTo>
                    <a:cubicBezTo>
                      <a:pt x="20" y="27"/>
                      <a:pt x="23" y="26"/>
                      <a:pt x="25" y="24"/>
                    </a:cubicBezTo>
                    <a:cubicBezTo>
                      <a:pt x="30" y="19"/>
                      <a:pt x="30" y="12"/>
                      <a:pt x="25" y="7"/>
                    </a:cubicBezTo>
                    <a:cubicBezTo>
                      <a:pt x="23" y="5"/>
                      <a:pt x="20" y="4"/>
                      <a:pt x="17"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32" name="Line 16"/>
              <p:cNvSpPr>
                <a:spLocks noChangeShapeType="1"/>
              </p:cNvSpPr>
              <p:nvPr/>
            </p:nvSpPr>
            <p:spPr bwMode="auto">
              <a:xfrm>
                <a:off x="-4763" y="9525"/>
                <a:ext cx="0" cy="0"/>
              </a:xfrm>
              <a:prstGeom prst="line">
                <a:avLst/>
              </a:prstGeom>
              <a:grpFill/>
              <a:ln w="15" cap="flat">
                <a:solidFill>
                  <a:srgbClr val="FFFFFF"/>
                </a:solidFill>
                <a:prstDash val="solid"/>
                <a:miter lim="800000"/>
                <a:headEnd/>
                <a:tailEnd/>
              </a:ln>
            </p:spPr>
          </p:sp>
          <p:sp>
            <p:nvSpPr>
              <p:cNvPr id="33" name="Freeform 17"/>
              <p:cNvSpPr/>
              <p:nvPr/>
            </p:nvSpPr>
            <p:spPr bwMode="auto">
              <a:xfrm>
                <a:off x="9525" y="1801813"/>
                <a:ext cx="123825" cy="127000"/>
              </a:xfrm>
              <a:custGeom>
                <a:avLst/>
                <a:gdLst/>
                <a:ahLst/>
                <a:cxnLst/>
                <a:rect l="0" t="0" r="r" b="b"/>
                <a:pathLst>
                  <a:path w="78" h="80">
                    <a:moveTo>
                      <a:pt x="6" y="80"/>
                    </a:moveTo>
                    <a:lnTo>
                      <a:pt x="0" y="71"/>
                    </a:lnTo>
                    <a:lnTo>
                      <a:pt x="69" y="0"/>
                    </a:lnTo>
                    <a:lnTo>
                      <a:pt x="78" y="9"/>
                    </a:lnTo>
                    <a:lnTo>
                      <a:pt x="6" y="80"/>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34" name="Freeform 18"/>
              <p:cNvSpPr/>
              <p:nvPr/>
            </p:nvSpPr>
            <p:spPr bwMode="auto">
              <a:xfrm>
                <a:off x="-9525" y="3549650"/>
                <a:ext cx="147638" cy="481013"/>
              </a:xfrm>
              <a:custGeom>
                <a:avLst/>
                <a:gdLst/>
                <a:ahLst/>
                <a:cxnLst/>
                <a:rect l="0" t="0" r="r" b="b"/>
                <a:pathLst>
                  <a:path w="93" h="303">
                    <a:moveTo>
                      <a:pt x="93" y="303"/>
                    </a:moveTo>
                    <a:lnTo>
                      <a:pt x="78" y="303"/>
                    </a:lnTo>
                    <a:lnTo>
                      <a:pt x="78" y="78"/>
                    </a:lnTo>
                    <a:lnTo>
                      <a:pt x="0" y="12"/>
                    </a:lnTo>
                    <a:lnTo>
                      <a:pt x="12" y="0"/>
                    </a:lnTo>
                    <a:lnTo>
                      <a:pt x="93" y="69"/>
                    </a:lnTo>
                    <a:lnTo>
                      <a:pt x="93" y="303"/>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35" name="Freeform 19"/>
              <p:cNvSpPr/>
              <p:nvPr/>
            </p:nvSpPr>
            <p:spPr bwMode="auto">
              <a:xfrm>
                <a:off x="128587" y="1382713"/>
                <a:ext cx="142875" cy="476250"/>
              </a:xfrm>
              <a:custGeom>
                <a:avLst/>
                <a:gdLst/>
                <a:ahLst/>
                <a:cxnLst/>
                <a:rect l="0" t="0" r="r" b="b"/>
                <a:pathLst>
                  <a:path w="90" h="300">
                    <a:moveTo>
                      <a:pt x="90" y="300"/>
                    </a:moveTo>
                    <a:lnTo>
                      <a:pt x="78" y="300"/>
                    </a:lnTo>
                    <a:lnTo>
                      <a:pt x="78" y="84"/>
                    </a:lnTo>
                    <a:lnTo>
                      <a:pt x="0" y="9"/>
                    </a:lnTo>
                    <a:lnTo>
                      <a:pt x="9" y="0"/>
                    </a:lnTo>
                    <a:lnTo>
                      <a:pt x="90" y="81"/>
                    </a:lnTo>
                    <a:lnTo>
                      <a:pt x="90" y="300"/>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36" name="Freeform 20"/>
              <p:cNvSpPr>
                <a:spLocks noEditPoints="1"/>
              </p:cNvSpPr>
              <p:nvPr/>
            </p:nvSpPr>
            <p:spPr bwMode="auto">
              <a:xfrm>
                <a:off x="204787" y="1849438"/>
                <a:ext cx="114300" cy="107950"/>
              </a:xfrm>
              <a:custGeom>
                <a:avLst/>
                <a:gdLst/>
                <a:ahLst/>
                <a:cxnLst/>
                <a:rect l="0" t="0" r="r" b="b"/>
                <a:pathLst>
                  <a:path w="24" h="23">
                    <a:moveTo>
                      <a:pt x="12" y="23"/>
                    </a:moveTo>
                    <a:cubicBezTo>
                      <a:pt x="6" y="23"/>
                      <a:pt x="0" y="18"/>
                      <a:pt x="0" y="12"/>
                    </a:cubicBezTo>
                    <a:cubicBezTo>
                      <a:pt x="0" y="5"/>
                      <a:pt x="6" y="0"/>
                      <a:pt x="12" y="0"/>
                    </a:cubicBezTo>
                    <a:cubicBezTo>
                      <a:pt x="18" y="0"/>
                      <a:pt x="24" y="5"/>
                      <a:pt x="24" y="12"/>
                    </a:cubicBezTo>
                    <a:cubicBezTo>
                      <a:pt x="24" y="18"/>
                      <a:pt x="18" y="23"/>
                      <a:pt x="12" y="23"/>
                    </a:cubicBezTo>
                    <a:close/>
                    <a:moveTo>
                      <a:pt x="12" y="4"/>
                    </a:moveTo>
                    <a:cubicBezTo>
                      <a:pt x="8" y="4"/>
                      <a:pt x="4" y="8"/>
                      <a:pt x="4" y="12"/>
                    </a:cubicBezTo>
                    <a:cubicBezTo>
                      <a:pt x="4" y="16"/>
                      <a:pt x="8" y="19"/>
                      <a:pt x="12" y="19"/>
                    </a:cubicBezTo>
                    <a:cubicBezTo>
                      <a:pt x="16" y="19"/>
                      <a:pt x="20" y="16"/>
                      <a:pt x="20" y="12"/>
                    </a:cubicBezTo>
                    <a:cubicBezTo>
                      <a:pt x="20" y="8"/>
                      <a:pt x="16" y="4"/>
                      <a:pt x="12"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37" name="Rectangle 21"/>
              <p:cNvSpPr>
                <a:spLocks noChangeArrowheads="1"/>
              </p:cNvSpPr>
              <p:nvPr/>
            </p:nvSpPr>
            <p:spPr bwMode="auto">
              <a:xfrm>
                <a:off x="133350" y="4662488"/>
                <a:ext cx="23813" cy="2181225"/>
              </a:xfrm>
              <a:prstGeom prst="rect">
                <a:avLst/>
              </a:prstGeom>
              <a:grpFill/>
              <a:ln>
                <a:noFill/>
              </a:ln>
              <a:extLst>
                <a:ext uri="{91240B29-F687-4f45-9708-019B960494DF}">
                  <a14:hiddenLine xmlns:a14="http://schemas.microsoft.com/office/drawing/2010/main" xmlns="" w="9525">
                    <a:solidFill>
                      <a:srgbClr val="000000"/>
                    </a:solidFill>
                    <a:miter lim="800000"/>
                    <a:headEnd/>
                    <a:tailEnd/>
                  </a14:hiddenLine>
                </a:ext>
              </a:extLst>
            </p:spPr>
          </p:sp>
          <p:sp>
            <p:nvSpPr>
              <p:cNvPr id="38" name="Freeform 22"/>
              <p:cNvSpPr/>
              <p:nvPr/>
            </p:nvSpPr>
            <p:spPr bwMode="auto">
              <a:xfrm>
                <a:off x="223837" y="5041900"/>
                <a:ext cx="369888" cy="1801813"/>
              </a:xfrm>
              <a:custGeom>
                <a:avLst/>
                <a:gdLst/>
                <a:ahLst/>
                <a:cxnLst/>
                <a:rect l="0" t="0" r="r" b="b"/>
                <a:pathLst>
                  <a:path w="233" h="1135">
                    <a:moveTo>
                      <a:pt x="15" y="1135"/>
                    </a:moveTo>
                    <a:lnTo>
                      <a:pt x="0" y="1135"/>
                    </a:lnTo>
                    <a:lnTo>
                      <a:pt x="0" y="515"/>
                    </a:lnTo>
                    <a:lnTo>
                      <a:pt x="0" y="512"/>
                    </a:lnTo>
                    <a:lnTo>
                      <a:pt x="218" y="0"/>
                    </a:lnTo>
                    <a:lnTo>
                      <a:pt x="233" y="6"/>
                    </a:lnTo>
                    <a:lnTo>
                      <a:pt x="15" y="518"/>
                    </a:lnTo>
                    <a:lnTo>
                      <a:pt x="15" y="1135"/>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39" name="Freeform 23"/>
              <p:cNvSpPr>
                <a:spLocks noEditPoints="1"/>
              </p:cNvSpPr>
              <p:nvPr/>
            </p:nvSpPr>
            <p:spPr bwMode="auto">
              <a:xfrm>
                <a:off x="52387" y="448151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8" y="36"/>
                      <a:pt x="36" y="29"/>
                      <a:pt x="36" y="20"/>
                    </a:cubicBezTo>
                    <a:cubicBezTo>
                      <a:pt x="36" y="11"/>
                      <a:pt x="28"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40" name="Freeform 24"/>
              <p:cNvSpPr/>
              <p:nvPr/>
            </p:nvSpPr>
            <p:spPr bwMode="auto">
              <a:xfrm>
                <a:off x="-14288" y="5627688"/>
                <a:ext cx="85725" cy="1216025"/>
              </a:xfrm>
              <a:custGeom>
                <a:avLst/>
                <a:gdLst/>
                <a:ahLst/>
                <a:cxnLst/>
                <a:rect l="0" t="0" r="r" b="b"/>
                <a:pathLst>
                  <a:path w="54" h="766">
                    <a:moveTo>
                      <a:pt x="54" y="766"/>
                    </a:moveTo>
                    <a:lnTo>
                      <a:pt x="36" y="766"/>
                    </a:lnTo>
                    <a:lnTo>
                      <a:pt x="36" y="149"/>
                    </a:lnTo>
                    <a:lnTo>
                      <a:pt x="0" y="3"/>
                    </a:lnTo>
                    <a:lnTo>
                      <a:pt x="18" y="0"/>
                    </a:lnTo>
                    <a:lnTo>
                      <a:pt x="54" y="146"/>
                    </a:lnTo>
                    <a:lnTo>
                      <a:pt x="54" y="766"/>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41" name="Freeform 25"/>
              <p:cNvSpPr>
                <a:spLocks noEditPoints="1"/>
              </p:cNvSpPr>
              <p:nvPr/>
            </p:nvSpPr>
            <p:spPr bwMode="auto">
              <a:xfrm>
                <a:off x="527050" y="4867275"/>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42" name="Freeform 26"/>
              <p:cNvSpPr/>
              <p:nvPr/>
            </p:nvSpPr>
            <p:spPr bwMode="auto">
              <a:xfrm>
                <a:off x="309562" y="5422900"/>
                <a:ext cx="374650" cy="1425575"/>
              </a:xfrm>
              <a:custGeom>
                <a:avLst/>
                <a:gdLst/>
                <a:ahLst/>
                <a:cxnLst/>
                <a:rect l="0" t="0" r="r" b="b"/>
                <a:pathLst>
                  <a:path w="236" h="898">
                    <a:moveTo>
                      <a:pt x="18" y="898"/>
                    </a:moveTo>
                    <a:lnTo>
                      <a:pt x="0" y="898"/>
                    </a:lnTo>
                    <a:lnTo>
                      <a:pt x="0" y="515"/>
                    </a:lnTo>
                    <a:lnTo>
                      <a:pt x="3" y="512"/>
                    </a:lnTo>
                    <a:lnTo>
                      <a:pt x="221" y="0"/>
                    </a:lnTo>
                    <a:lnTo>
                      <a:pt x="236" y="6"/>
                    </a:lnTo>
                    <a:lnTo>
                      <a:pt x="18" y="518"/>
                    </a:lnTo>
                    <a:lnTo>
                      <a:pt x="18" y="898"/>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43" name="Freeform 27"/>
              <p:cNvSpPr/>
              <p:nvPr/>
            </p:nvSpPr>
            <p:spPr bwMode="auto">
              <a:xfrm>
                <a:off x="569912" y="5945188"/>
                <a:ext cx="152400" cy="912813"/>
              </a:xfrm>
              <a:custGeom>
                <a:avLst/>
                <a:gdLst/>
                <a:ahLst/>
                <a:cxnLst/>
                <a:rect l="0" t="0" r="r" b="b"/>
                <a:pathLst>
                  <a:path w="96" h="575">
                    <a:moveTo>
                      <a:pt x="15" y="575"/>
                    </a:moveTo>
                    <a:lnTo>
                      <a:pt x="0" y="569"/>
                    </a:lnTo>
                    <a:lnTo>
                      <a:pt x="81" y="383"/>
                    </a:lnTo>
                    <a:lnTo>
                      <a:pt x="81" y="0"/>
                    </a:lnTo>
                    <a:lnTo>
                      <a:pt x="96" y="0"/>
                    </a:lnTo>
                    <a:lnTo>
                      <a:pt x="96" y="386"/>
                    </a:lnTo>
                    <a:lnTo>
                      <a:pt x="15" y="575"/>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44" name="Freeform 28"/>
              <p:cNvSpPr>
                <a:spLocks noEditPoints="1"/>
              </p:cNvSpPr>
              <p:nvPr/>
            </p:nvSpPr>
            <p:spPr bwMode="auto">
              <a:xfrm>
                <a:off x="612775" y="5246688"/>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2" y="4"/>
                      <a:pt x="4" y="11"/>
                      <a:pt x="4" y="20"/>
                    </a:cubicBezTo>
                    <a:cubicBezTo>
                      <a:pt x="4" y="29"/>
                      <a:pt x="12" y="36"/>
                      <a:pt x="20" y="36"/>
                    </a:cubicBezTo>
                    <a:cubicBezTo>
                      <a:pt x="29" y="36"/>
                      <a:pt x="36" y="29"/>
                      <a:pt x="36" y="20"/>
                    </a:cubicBezTo>
                    <a:cubicBezTo>
                      <a:pt x="36" y="11"/>
                      <a:pt x="29"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45" name="Freeform 29"/>
              <p:cNvSpPr>
                <a:spLocks noEditPoints="1"/>
              </p:cNvSpPr>
              <p:nvPr/>
            </p:nvSpPr>
            <p:spPr bwMode="auto">
              <a:xfrm>
                <a:off x="612775" y="576421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2" y="4"/>
                      <a:pt x="4" y="11"/>
                      <a:pt x="4" y="20"/>
                    </a:cubicBezTo>
                    <a:cubicBezTo>
                      <a:pt x="4" y="29"/>
                      <a:pt x="12" y="36"/>
                      <a:pt x="20" y="36"/>
                    </a:cubicBezTo>
                    <a:cubicBezTo>
                      <a:pt x="29" y="36"/>
                      <a:pt x="36" y="29"/>
                      <a:pt x="36" y="20"/>
                    </a:cubicBezTo>
                    <a:cubicBezTo>
                      <a:pt x="36" y="11"/>
                      <a:pt x="29"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46" name="Freeform 30"/>
              <p:cNvSpPr/>
              <p:nvPr/>
            </p:nvSpPr>
            <p:spPr bwMode="auto">
              <a:xfrm>
                <a:off x="669925" y="6330950"/>
                <a:ext cx="417513" cy="517525"/>
              </a:xfrm>
              <a:custGeom>
                <a:avLst/>
                <a:gdLst/>
                <a:ahLst/>
                <a:cxnLst/>
                <a:rect l="0" t="0" r="r" b="b"/>
                <a:pathLst>
                  <a:path w="263" h="326">
                    <a:moveTo>
                      <a:pt x="15" y="326"/>
                    </a:moveTo>
                    <a:lnTo>
                      <a:pt x="0" y="320"/>
                    </a:lnTo>
                    <a:lnTo>
                      <a:pt x="45" y="206"/>
                    </a:lnTo>
                    <a:lnTo>
                      <a:pt x="48" y="206"/>
                    </a:lnTo>
                    <a:lnTo>
                      <a:pt x="254" y="0"/>
                    </a:lnTo>
                    <a:lnTo>
                      <a:pt x="263" y="12"/>
                    </a:lnTo>
                    <a:lnTo>
                      <a:pt x="60" y="215"/>
                    </a:lnTo>
                    <a:lnTo>
                      <a:pt x="15" y="326"/>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47" name="Freeform 31"/>
              <p:cNvSpPr>
                <a:spLocks noEditPoints="1"/>
              </p:cNvSpPr>
              <p:nvPr/>
            </p:nvSpPr>
            <p:spPr bwMode="auto">
              <a:xfrm>
                <a:off x="1049337" y="6221413"/>
                <a:ext cx="157163" cy="147638"/>
              </a:xfrm>
              <a:custGeom>
                <a:avLst/>
                <a:gdLst/>
                <a:ahLst/>
                <a:cxnLst/>
                <a:rect l="0" t="0" r="r" b="b"/>
                <a:pathLst>
                  <a:path w="33" h="31">
                    <a:moveTo>
                      <a:pt x="16" y="31"/>
                    </a:moveTo>
                    <a:cubicBezTo>
                      <a:pt x="12" y="31"/>
                      <a:pt x="8" y="29"/>
                      <a:pt x="5" y="26"/>
                    </a:cubicBezTo>
                    <a:cubicBezTo>
                      <a:pt x="2" y="24"/>
                      <a:pt x="0" y="20"/>
                      <a:pt x="0" y="15"/>
                    </a:cubicBezTo>
                    <a:cubicBezTo>
                      <a:pt x="0" y="11"/>
                      <a:pt x="2" y="7"/>
                      <a:pt x="5" y="4"/>
                    </a:cubicBezTo>
                    <a:cubicBezTo>
                      <a:pt x="8" y="1"/>
                      <a:pt x="12" y="0"/>
                      <a:pt x="16" y="0"/>
                    </a:cubicBezTo>
                    <a:cubicBezTo>
                      <a:pt x="20" y="0"/>
                      <a:pt x="24" y="1"/>
                      <a:pt x="27" y="4"/>
                    </a:cubicBezTo>
                    <a:cubicBezTo>
                      <a:pt x="33" y="10"/>
                      <a:pt x="33" y="20"/>
                      <a:pt x="27" y="26"/>
                    </a:cubicBezTo>
                    <a:cubicBezTo>
                      <a:pt x="24" y="29"/>
                      <a:pt x="20" y="31"/>
                      <a:pt x="16" y="31"/>
                    </a:cubicBezTo>
                    <a:close/>
                    <a:moveTo>
                      <a:pt x="16" y="4"/>
                    </a:moveTo>
                    <a:cubicBezTo>
                      <a:pt x="13" y="4"/>
                      <a:pt x="10" y="5"/>
                      <a:pt x="8" y="7"/>
                    </a:cubicBezTo>
                    <a:cubicBezTo>
                      <a:pt x="6" y="9"/>
                      <a:pt x="4" y="12"/>
                      <a:pt x="4" y="15"/>
                    </a:cubicBezTo>
                    <a:cubicBezTo>
                      <a:pt x="4" y="19"/>
                      <a:pt x="6" y="21"/>
                      <a:pt x="8" y="24"/>
                    </a:cubicBezTo>
                    <a:cubicBezTo>
                      <a:pt x="10" y="26"/>
                      <a:pt x="13" y="27"/>
                      <a:pt x="16" y="27"/>
                    </a:cubicBezTo>
                    <a:cubicBezTo>
                      <a:pt x="19" y="27"/>
                      <a:pt x="22" y="26"/>
                      <a:pt x="24" y="24"/>
                    </a:cubicBezTo>
                    <a:cubicBezTo>
                      <a:pt x="29" y="19"/>
                      <a:pt x="29" y="12"/>
                      <a:pt x="24" y="7"/>
                    </a:cubicBezTo>
                    <a:cubicBezTo>
                      <a:pt x="22" y="5"/>
                      <a:pt x="19" y="4"/>
                      <a:pt x="16"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grpSp>
        <p:grpSp>
          <p:nvGrpSpPr>
            <p:cNvPr id="10" name="Group 9"/>
            <p:cNvGrpSpPr/>
            <p:nvPr/>
          </p:nvGrpSpPr>
          <p:grpSpPr>
            <a:xfrm>
              <a:off x="11364912" y="0"/>
              <a:ext cx="674688" cy="6848476"/>
              <a:chOff x="11364912" y="0"/>
              <a:chExt cx="674688" cy="6848476"/>
            </a:xfrm>
            <a:grpFill/>
          </p:grpSpPr>
          <p:sp>
            <p:nvSpPr>
              <p:cNvPr id="11" name="Freeform 32"/>
              <p:cNvSpPr/>
              <p:nvPr/>
            </p:nvSpPr>
            <p:spPr bwMode="auto">
              <a:xfrm>
                <a:off x="11483975" y="0"/>
                <a:ext cx="417513" cy="512763"/>
              </a:xfrm>
              <a:custGeom>
                <a:avLst/>
                <a:gdLst/>
                <a:ahLst/>
                <a:cxnLst/>
                <a:rect l="0" t="0" r="r" b="b"/>
                <a:pathLst>
                  <a:path w="263" h="323">
                    <a:moveTo>
                      <a:pt x="12" y="323"/>
                    </a:moveTo>
                    <a:lnTo>
                      <a:pt x="0" y="314"/>
                    </a:lnTo>
                    <a:lnTo>
                      <a:pt x="203" y="108"/>
                    </a:lnTo>
                    <a:lnTo>
                      <a:pt x="248" y="0"/>
                    </a:lnTo>
                    <a:lnTo>
                      <a:pt x="263" y="6"/>
                    </a:lnTo>
                    <a:lnTo>
                      <a:pt x="218" y="117"/>
                    </a:lnTo>
                    <a:lnTo>
                      <a:pt x="218" y="117"/>
                    </a:lnTo>
                    <a:lnTo>
                      <a:pt x="12" y="323"/>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12" name="Freeform 33"/>
              <p:cNvSpPr>
                <a:spLocks noEditPoints="1"/>
              </p:cNvSpPr>
              <p:nvPr/>
            </p:nvSpPr>
            <p:spPr bwMode="auto">
              <a:xfrm>
                <a:off x="11364912" y="474663"/>
                <a:ext cx="157163" cy="152400"/>
              </a:xfrm>
              <a:custGeom>
                <a:avLst/>
                <a:gdLst/>
                <a:ahLst/>
                <a:cxnLst/>
                <a:rect l="0" t="0" r="r" b="b"/>
                <a:pathLst>
                  <a:path w="33" h="32">
                    <a:moveTo>
                      <a:pt x="17" y="32"/>
                    </a:moveTo>
                    <a:cubicBezTo>
                      <a:pt x="13" y="32"/>
                      <a:pt x="9" y="30"/>
                      <a:pt x="6" y="27"/>
                    </a:cubicBezTo>
                    <a:cubicBezTo>
                      <a:pt x="0" y="21"/>
                      <a:pt x="0" y="11"/>
                      <a:pt x="6" y="5"/>
                    </a:cubicBezTo>
                    <a:cubicBezTo>
                      <a:pt x="9" y="2"/>
                      <a:pt x="13" y="0"/>
                      <a:pt x="17" y="0"/>
                    </a:cubicBezTo>
                    <a:cubicBezTo>
                      <a:pt x="21" y="0"/>
                      <a:pt x="25" y="2"/>
                      <a:pt x="28" y="5"/>
                    </a:cubicBezTo>
                    <a:cubicBezTo>
                      <a:pt x="31" y="8"/>
                      <a:pt x="33" y="12"/>
                      <a:pt x="33" y="16"/>
                    </a:cubicBezTo>
                    <a:cubicBezTo>
                      <a:pt x="33" y="20"/>
                      <a:pt x="31" y="24"/>
                      <a:pt x="28" y="27"/>
                    </a:cubicBezTo>
                    <a:cubicBezTo>
                      <a:pt x="25" y="30"/>
                      <a:pt x="21" y="32"/>
                      <a:pt x="17" y="32"/>
                    </a:cubicBezTo>
                    <a:close/>
                    <a:moveTo>
                      <a:pt x="17" y="4"/>
                    </a:moveTo>
                    <a:cubicBezTo>
                      <a:pt x="14" y="4"/>
                      <a:pt x="11" y="6"/>
                      <a:pt x="9" y="8"/>
                    </a:cubicBezTo>
                    <a:cubicBezTo>
                      <a:pt x="4" y="12"/>
                      <a:pt x="4" y="20"/>
                      <a:pt x="9" y="24"/>
                    </a:cubicBezTo>
                    <a:cubicBezTo>
                      <a:pt x="11" y="27"/>
                      <a:pt x="14" y="28"/>
                      <a:pt x="17" y="28"/>
                    </a:cubicBezTo>
                    <a:cubicBezTo>
                      <a:pt x="20" y="28"/>
                      <a:pt x="23" y="27"/>
                      <a:pt x="26" y="24"/>
                    </a:cubicBezTo>
                    <a:cubicBezTo>
                      <a:pt x="30" y="20"/>
                      <a:pt x="30" y="12"/>
                      <a:pt x="26" y="8"/>
                    </a:cubicBezTo>
                    <a:cubicBezTo>
                      <a:pt x="23" y="6"/>
                      <a:pt x="20" y="4"/>
                      <a:pt x="17"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13" name="Freeform 34"/>
              <p:cNvSpPr>
                <a:spLocks noEditPoints="1"/>
              </p:cNvSpPr>
              <p:nvPr/>
            </p:nvSpPr>
            <p:spPr bwMode="auto">
              <a:xfrm>
                <a:off x="11631612" y="1539875"/>
                <a:ext cx="188913"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14" name="Freeform 35"/>
              <p:cNvSpPr/>
              <p:nvPr/>
            </p:nvSpPr>
            <p:spPr bwMode="auto">
              <a:xfrm>
                <a:off x="11531600" y="5694363"/>
                <a:ext cx="298450" cy="1154113"/>
              </a:xfrm>
              <a:custGeom>
                <a:avLst/>
                <a:gdLst/>
                <a:ahLst/>
                <a:cxnLst/>
                <a:rect l="0" t="0" r="r" b="b"/>
                <a:pathLst>
                  <a:path w="188" h="727">
                    <a:moveTo>
                      <a:pt x="15" y="727"/>
                    </a:moveTo>
                    <a:lnTo>
                      <a:pt x="0" y="727"/>
                    </a:lnTo>
                    <a:lnTo>
                      <a:pt x="0" y="407"/>
                    </a:lnTo>
                    <a:lnTo>
                      <a:pt x="0" y="407"/>
                    </a:lnTo>
                    <a:lnTo>
                      <a:pt x="176" y="0"/>
                    </a:lnTo>
                    <a:lnTo>
                      <a:pt x="188" y="6"/>
                    </a:lnTo>
                    <a:lnTo>
                      <a:pt x="15" y="410"/>
                    </a:lnTo>
                    <a:lnTo>
                      <a:pt x="15" y="727"/>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15" name="Freeform 36"/>
              <p:cNvSpPr>
                <a:spLocks noEditPoints="1"/>
              </p:cNvSpPr>
              <p:nvPr/>
            </p:nvSpPr>
            <p:spPr bwMode="auto">
              <a:xfrm>
                <a:off x="11772900" y="5551488"/>
                <a:ext cx="157163" cy="155575"/>
              </a:xfrm>
              <a:custGeom>
                <a:avLst/>
                <a:gdLst/>
                <a:ahLst/>
                <a:cxnLst/>
                <a:rect l="0" t="0" r="r" b="b"/>
                <a:pathLst>
                  <a:path w="33" h="33">
                    <a:moveTo>
                      <a:pt x="17" y="33"/>
                    </a:moveTo>
                    <a:cubicBezTo>
                      <a:pt x="8" y="33"/>
                      <a:pt x="0" y="25"/>
                      <a:pt x="0" y="16"/>
                    </a:cubicBezTo>
                    <a:cubicBezTo>
                      <a:pt x="0" y="7"/>
                      <a:pt x="8" y="0"/>
                      <a:pt x="17" y="0"/>
                    </a:cubicBezTo>
                    <a:cubicBezTo>
                      <a:pt x="26" y="0"/>
                      <a:pt x="33" y="7"/>
                      <a:pt x="33" y="16"/>
                    </a:cubicBezTo>
                    <a:cubicBezTo>
                      <a:pt x="33" y="25"/>
                      <a:pt x="26" y="33"/>
                      <a:pt x="17" y="33"/>
                    </a:cubicBezTo>
                    <a:close/>
                    <a:moveTo>
                      <a:pt x="17" y="4"/>
                    </a:moveTo>
                    <a:cubicBezTo>
                      <a:pt x="10" y="4"/>
                      <a:pt x="4" y="9"/>
                      <a:pt x="4" y="16"/>
                    </a:cubicBezTo>
                    <a:cubicBezTo>
                      <a:pt x="4" y="23"/>
                      <a:pt x="10" y="29"/>
                      <a:pt x="17" y="29"/>
                    </a:cubicBezTo>
                    <a:cubicBezTo>
                      <a:pt x="23" y="29"/>
                      <a:pt x="29" y="23"/>
                      <a:pt x="29" y="16"/>
                    </a:cubicBezTo>
                    <a:cubicBezTo>
                      <a:pt x="29" y="9"/>
                      <a:pt x="23" y="4"/>
                      <a:pt x="17"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16" name="Freeform 37"/>
              <p:cNvSpPr/>
              <p:nvPr/>
            </p:nvSpPr>
            <p:spPr bwMode="auto">
              <a:xfrm>
                <a:off x="11710987" y="4763"/>
                <a:ext cx="304800" cy="1544638"/>
              </a:xfrm>
              <a:custGeom>
                <a:avLst/>
                <a:gdLst/>
                <a:ahLst/>
                <a:cxnLst/>
                <a:rect l="0" t="0" r="r" b="b"/>
                <a:pathLst>
                  <a:path w="192" h="973">
                    <a:moveTo>
                      <a:pt x="15" y="973"/>
                    </a:moveTo>
                    <a:lnTo>
                      <a:pt x="0" y="973"/>
                    </a:lnTo>
                    <a:lnTo>
                      <a:pt x="0" y="790"/>
                    </a:lnTo>
                    <a:lnTo>
                      <a:pt x="174" y="614"/>
                    </a:lnTo>
                    <a:lnTo>
                      <a:pt x="174" y="0"/>
                    </a:lnTo>
                    <a:lnTo>
                      <a:pt x="192" y="0"/>
                    </a:lnTo>
                    <a:lnTo>
                      <a:pt x="192" y="620"/>
                    </a:lnTo>
                    <a:lnTo>
                      <a:pt x="15" y="796"/>
                    </a:lnTo>
                    <a:lnTo>
                      <a:pt x="15" y="973"/>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17" name="Freeform 38"/>
              <p:cNvSpPr>
                <a:spLocks noEditPoints="1"/>
              </p:cNvSpPr>
              <p:nvPr/>
            </p:nvSpPr>
            <p:spPr bwMode="auto">
              <a:xfrm>
                <a:off x="11636375" y="4867275"/>
                <a:ext cx="188913"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18" name="Freeform 39"/>
              <p:cNvSpPr/>
              <p:nvPr/>
            </p:nvSpPr>
            <p:spPr bwMode="auto">
              <a:xfrm>
                <a:off x="11441112" y="5046663"/>
                <a:ext cx="307975" cy="1801813"/>
              </a:xfrm>
              <a:custGeom>
                <a:avLst/>
                <a:gdLst/>
                <a:ahLst/>
                <a:cxnLst/>
                <a:rect l="0" t="0" r="r" b="b"/>
                <a:pathLst>
                  <a:path w="194" h="1135">
                    <a:moveTo>
                      <a:pt x="18" y="1135"/>
                    </a:moveTo>
                    <a:lnTo>
                      <a:pt x="0" y="1135"/>
                    </a:lnTo>
                    <a:lnTo>
                      <a:pt x="0" y="354"/>
                    </a:lnTo>
                    <a:lnTo>
                      <a:pt x="176" y="177"/>
                    </a:lnTo>
                    <a:lnTo>
                      <a:pt x="176" y="0"/>
                    </a:lnTo>
                    <a:lnTo>
                      <a:pt x="194" y="0"/>
                    </a:lnTo>
                    <a:lnTo>
                      <a:pt x="194" y="183"/>
                    </a:lnTo>
                    <a:lnTo>
                      <a:pt x="18" y="360"/>
                    </a:lnTo>
                    <a:lnTo>
                      <a:pt x="18" y="1135"/>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19" name="Freeform 40"/>
              <p:cNvSpPr>
                <a:spLocks noEditPoints="1"/>
              </p:cNvSpPr>
              <p:nvPr/>
            </p:nvSpPr>
            <p:spPr bwMode="auto">
              <a:xfrm>
                <a:off x="11849100" y="6416675"/>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2" y="4"/>
                      <a:pt x="4" y="11"/>
                      <a:pt x="4" y="20"/>
                    </a:cubicBezTo>
                    <a:cubicBezTo>
                      <a:pt x="4" y="29"/>
                      <a:pt x="12" y="36"/>
                      <a:pt x="20" y="36"/>
                    </a:cubicBezTo>
                    <a:cubicBezTo>
                      <a:pt x="29" y="36"/>
                      <a:pt x="36" y="29"/>
                      <a:pt x="36" y="20"/>
                    </a:cubicBezTo>
                    <a:cubicBezTo>
                      <a:pt x="36" y="11"/>
                      <a:pt x="29"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20" name="Rectangle 41"/>
              <p:cNvSpPr>
                <a:spLocks noChangeArrowheads="1"/>
              </p:cNvSpPr>
              <p:nvPr/>
            </p:nvSpPr>
            <p:spPr bwMode="auto">
              <a:xfrm>
                <a:off x="11939587" y="6596063"/>
                <a:ext cx="23813" cy="252413"/>
              </a:xfrm>
              <a:prstGeom prst="rect">
                <a:avLst/>
              </a:prstGeom>
              <a:grpFill/>
              <a:ln>
                <a:noFill/>
              </a:ln>
              <a:extLst>
                <a:ext uri="{91240B29-F687-4f45-9708-019B960494DF}">
                  <a14:hiddenLine xmlns:a14="http://schemas.microsoft.com/office/drawing/2010/main" xmlns="" w="9525">
                    <a:solidFill>
                      <a:srgbClr val="000000"/>
                    </a:solidFill>
                    <a:miter lim="800000"/>
                    <a:headEnd/>
                    <a:tailEnd/>
                  </a14:hiddenLine>
                </a:ext>
              </a:extLst>
            </p:spPr>
          </p:sp>
        </p:grpSp>
      </p:grpSp>
      <p:sp>
        <p:nvSpPr>
          <p:cNvPr id="2" name="Title Placeholder 1"/>
          <p:cNvSpPr>
            <a:spLocks noGrp="1"/>
          </p:cNvSpPr>
          <p:nvPr>
            <p:ph type="title"/>
          </p:nvPr>
        </p:nvSpPr>
        <p:spPr>
          <a:xfrm>
            <a:off x="1141413" y="618518"/>
            <a:ext cx="9905998" cy="1478570"/>
          </a:xfrm>
          <a:prstGeom prst="rect">
            <a:avLst/>
          </a:prstGeom>
        </p:spPr>
        <p:txBody>
          <a:bodyPr vert="horz" lIns="91440" tIns="45720" rIns="91440" bIns="45720" rtlCol="0" anchor="ctr">
            <a:normAutofit/>
          </a:bodyPr>
          <a:lstStyle/>
          <a:p>
            <a:endParaRPr lang="en-US" dirty="0"/>
          </a:p>
        </p:txBody>
      </p:sp>
      <p:sp>
        <p:nvSpPr>
          <p:cNvPr id="3" name="Text Placeholder 2"/>
          <p:cNvSpPr>
            <a:spLocks noGrp="1"/>
          </p:cNvSpPr>
          <p:nvPr>
            <p:ph type="body" idx="1"/>
          </p:nvPr>
        </p:nvSpPr>
        <p:spPr>
          <a:xfrm>
            <a:off x="1141412" y="2249487"/>
            <a:ext cx="9905999" cy="3541714"/>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7456921" y="5883276"/>
            <a:ext cx="2743200" cy="365125"/>
          </a:xfrm>
          <a:prstGeom prst="rect">
            <a:avLst/>
          </a:prstGeom>
        </p:spPr>
        <p:txBody>
          <a:bodyPr vert="horz" lIns="91440" tIns="45720" rIns="91440" bIns="45720" rtlCol="0" anchor="ctr"/>
          <a:lstStyle>
            <a:lvl1pPr algn="r">
              <a:defRPr sz="1050">
                <a:solidFill>
                  <a:schemeClr val="tx1">
                    <a:tint val="75000"/>
                  </a:schemeClr>
                </a:solidFill>
              </a:defRPr>
            </a:lvl1pPr>
          </a:lstStyle>
          <a:p>
            <a:fld id="{48A87A34-81AB-432B-8DAE-1953F412C126}" type="datetimeFigureOut">
              <a:rPr lang="en-US" smtClean="0"/>
              <a:pPr/>
              <a:t>12/14/2023</a:t>
            </a:fld>
            <a:endParaRPr lang="en-US" dirty="0"/>
          </a:p>
        </p:txBody>
      </p:sp>
      <p:sp>
        <p:nvSpPr>
          <p:cNvPr id="5" name="Footer Placeholder 4"/>
          <p:cNvSpPr>
            <a:spLocks noGrp="1"/>
          </p:cNvSpPr>
          <p:nvPr>
            <p:ph type="ftr" sz="quarter" idx="3"/>
          </p:nvPr>
        </p:nvSpPr>
        <p:spPr>
          <a:xfrm>
            <a:off x="1141411" y="5883275"/>
            <a:ext cx="6239309" cy="365125"/>
          </a:xfrm>
          <a:prstGeom prst="rect">
            <a:avLst/>
          </a:prstGeom>
        </p:spPr>
        <p:txBody>
          <a:bodyPr vert="horz" lIns="91440" tIns="45720" rIns="91440" bIns="45720" rtlCol="0" anchor="ctr"/>
          <a:lstStyle>
            <a:lvl1pPr algn="l">
              <a:defRPr sz="1050" cap="all" baseline="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10276321" y="5883274"/>
            <a:ext cx="771089" cy="365125"/>
          </a:xfrm>
          <a:prstGeom prst="rect">
            <a:avLst/>
          </a:prstGeom>
        </p:spPr>
        <p:txBody>
          <a:bodyPr vert="horz" lIns="91440" tIns="45720" rIns="91440" bIns="45720" rtlCol="0" anchor="ctr"/>
          <a:lstStyle>
            <a:lvl1pPr algn="r">
              <a:defRPr sz="1050">
                <a:solidFill>
                  <a:schemeClr val="tx1">
                    <a:tint val="75000"/>
                  </a:schemeClr>
                </a:solidFill>
              </a:defRPr>
            </a:lvl1pPr>
          </a:lstStyle>
          <a:p>
            <a:fld id="{6D22F896-40B5-4ADD-8801-0D06FADFA095}" type="slidenum">
              <a:rPr lang="en-US" smtClean="0"/>
              <a:pPr/>
              <a:t>‹#›</a:t>
            </a:fld>
            <a:endParaRPr lang="en-US" dirty="0"/>
          </a:p>
        </p:txBody>
      </p:sp>
    </p:spTree>
    <p:extLst>
      <p:ext uri="{BB962C8B-B14F-4D97-AF65-F5344CB8AC3E}">
        <p14:creationId xmlns:p14="http://schemas.microsoft.com/office/powerpoint/2010/main" val="3191852219"/>
      </p:ext>
    </p:extLst>
  </p:cSld>
  <p:clrMap bg1="dk1" tx1="lt1" bg2="dk2" tx2="lt2" accent1="accent1" accent2="accent2" accent3="accent3" accent4="accent4" accent5="accent5" accent6="accent6" hlink="hlink" folHlink="folHlink"/>
  <p:sldLayoutIdLst>
    <p:sldLayoutId id="2147483670" r:id="rId1"/>
    <p:sldLayoutId id="2147483671" r:id="rId2"/>
    <p:sldLayoutId id="2147483672" r:id="rId3"/>
    <p:sldLayoutId id="2147483673" r:id="rId4"/>
    <p:sldLayoutId id="2147483674" r:id="rId5"/>
    <p:sldLayoutId id="2147483675" r:id="rId6"/>
    <p:sldLayoutId id="2147483676" r:id="rId7"/>
    <p:sldLayoutId id="2147483677" r:id="rId8"/>
    <p:sldLayoutId id="2147483678" r:id="rId9"/>
    <p:sldLayoutId id="2147483679" r:id="rId10"/>
    <p:sldLayoutId id="2147483680" r:id="rId11"/>
    <p:sldLayoutId id="2147483681" r:id="rId12"/>
    <p:sldLayoutId id="2147483682" r:id="rId13"/>
    <p:sldLayoutId id="2147483683" r:id="rId14"/>
    <p:sldLayoutId id="2147483684" r:id="rId15"/>
    <p:sldLayoutId id="2147483685" r:id="rId16"/>
    <p:sldLayoutId id="2147483686" r:id="rId17"/>
  </p:sldLayoutIdLst>
  <p:txStyles>
    <p:titleStyle>
      <a:lvl1pPr algn="l" defTabSz="914400" rtl="0" eaLnBrk="1" latinLnBrk="0" hangingPunct="1">
        <a:lnSpc>
          <a:spcPct val="90000"/>
        </a:lnSpc>
        <a:spcBef>
          <a:spcPct val="0"/>
        </a:spcBef>
        <a:buNone/>
        <a:defRPr sz="3600" kern="1200" cap="all" baseline="0">
          <a:solidFill>
            <a:schemeClr val="tx1"/>
          </a:solidFill>
          <a:latin typeface="+mj-lt"/>
          <a:ea typeface="+mj-ea"/>
          <a:cs typeface="+mj-cs"/>
        </a:defRPr>
      </a:lvl1pPr>
    </p:titleStyle>
    <p:bodyStyle>
      <a:lvl1pPr marL="228600" indent="-228600" algn="l" defTabSz="914400" rtl="0" eaLnBrk="1" latinLnBrk="0" hangingPunct="1">
        <a:lnSpc>
          <a:spcPct val="120000"/>
        </a:lnSpc>
        <a:spcBef>
          <a:spcPts val="1000"/>
        </a:spcBef>
        <a:buSzPct val="125000"/>
        <a:buFont typeface="Arial" panose="020B0604020202020204" pitchFamily="34" charset="0"/>
        <a:buChar char="•"/>
        <a:defRPr sz="2400" kern="1200">
          <a:solidFill>
            <a:schemeClr val="tx1"/>
          </a:solidFill>
          <a:latin typeface="+mn-lt"/>
          <a:ea typeface="+mn-ea"/>
          <a:cs typeface="+mn-cs"/>
        </a:defRPr>
      </a:lvl1pPr>
      <a:lvl2pPr marL="685800" indent="-228600" algn="l" defTabSz="914400" rtl="0" eaLnBrk="1" latinLnBrk="0" hangingPunct="1">
        <a:lnSpc>
          <a:spcPct val="120000"/>
        </a:lnSpc>
        <a:spcBef>
          <a:spcPts val="500"/>
        </a:spcBef>
        <a:buSzPct val="125000"/>
        <a:buFont typeface="Arial" panose="020B0604020202020204" pitchFamily="34" charset="0"/>
        <a:buChar char="•"/>
        <a:defRPr sz="2000" kern="1200">
          <a:solidFill>
            <a:schemeClr val="tx1"/>
          </a:solidFill>
          <a:latin typeface="+mn-lt"/>
          <a:ea typeface="+mn-ea"/>
          <a:cs typeface="+mn-cs"/>
        </a:defRPr>
      </a:lvl2pPr>
      <a:lvl3pPr marL="1143000" indent="-228600" algn="l" defTabSz="914400" rtl="0" eaLnBrk="1" latinLnBrk="0" hangingPunct="1">
        <a:lnSpc>
          <a:spcPct val="120000"/>
        </a:lnSpc>
        <a:spcBef>
          <a:spcPts val="500"/>
        </a:spcBef>
        <a:buSzPct val="125000"/>
        <a:buFont typeface="Arial" panose="020B0604020202020204" pitchFamily="34" charset="0"/>
        <a:buChar char="•"/>
        <a:defRPr sz="1800" kern="1200">
          <a:solidFill>
            <a:schemeClr val="tx1"/>
          </a:solidFill>
          <a:latin typeface="+mn-lt"/>
          <a:ea typeface="+mn-ea"/>
          <a:cs typeface="+mn-cs"/>
        </a:defRPr>
      </a:lvl3pPr>
      <a:lvl4pPr marL="1600200" indent="-228600" algn="l" defTabSz="914400" rtl="0" eaLnBrk="1" latinLnBrk="0" hangingPunct="1">
        <a:lnSpc>
          <a:spcPct val="120000"/>
        </a:lnSpc>
        <a:spcBef>
          <a:spcPts val="500"/>
        </a:spcBef>
        <a:buSzPct val="125000"/>
        <a:buFont typeface="Arial" panose="020B0604020202020204" pitchFamily="34" charset="0"/>
        <a:buChar char="•"/>
        <a:defRPr sz="1600" kern="1200">
          <a:solidFill>
            <a:schemeClr val="tx1"/>
          </a:solidFill>
          <a:latin typeface="+mn-lt"/>
          <a:ea typeface="+mn-ea"/>
          <a:cs typeface="+mn-cs"/>
        </a:defRPr>
      </a:lvl4pPr>
      <a:lvl5pPr marL="2057400" indent="-228600" algn="l" defTabSz="914400" rtl="0" eaLnBrk="1" latinLnBrk="0" hangingPunct="1">
        <a:lnSpc>
          <a:spcPct val="120000"/>
        </a:lnSpc>
        <a:spcBef>
          <a:spcPts val="500"/>
        </a:spcBef>
        <a:buSzPct val="125000"/>
        <a:buFont typeface="Arial" panose="020B0604020202020204" pitchFamily="34" charset="0"/>
        <a:buChar char="•"/>
        <a:defRPr sz="1600" kern="1200">
          <a:solidFill>
            <a:schemeClr val="tx1"/>
          </a:solidFill>
          <a:latin typeface="+mn-lt"/>
          <a:ea typeface="+mn-ea"/>
          <a:cs typeface="+mn-cs"/>
        </a:defRPr>
      </a:lvl5pPr>
      <a:lvl6pPr marL="2514600" indent="-228600" algn="l" defTabSz="914400" rtl="0" eaLnBrk="1" latinLnBrk="0" hangingPunct="1">
        <a:lnSpc>
          <a:spcPct val="120000"/>
        </a:lnSpc>
        <a:spcBef>
          <a:spcPts val="500"/>
        </a:spcBef>
        <a:buSzPct val="125000"/>
        <a:buFont typeface="Arial" panose="020B0604020202020204" pitchFamily="34" charset="0"/>
        <a:buChar char="•"/>
        <a:defRPr sz="1400" kern="1200">
          <a:solidFill>
            <a:schemeClr val="tx1"/>
          </a:solidFill>
          <a:latin typeface="+mn-lt"/>
          <a:ea typeface="+mn-ea"/>
          <a:cs typeface="+mn-cs"/>
        </a:defRPr>
      </a:lvl6pPr>
      <a:lvl7pPr marL="2971800" indent="-228600" algn="l" defTabSz="914400" rtl="0" eaLnBrk="1" latinLnBrk="0" hangingPunct="1">
        <a:lnSpc>
          <a:spcPct val="120000"/>
        </a:lnSpc>
        <a:spcBef>
          <a:spcPts val="500"/>
        </a:spcBef>
        <a:buSzPct val="125000"/>
        <a:buFont typeface="Arial" panose="020B0604020202020204" pitchFamily="34" charset="0"/>
        <a:buChar char="•"/>
        <a:defRPr sz="1400" kern="1200">
          <a:solidFill>
            <a:schemeClr val="tx1"/>
          </a:solidFill>
          <a:latin typeface="+mn-lt"/>
          <a:ea typeface="+mn-ea"/>
          <a:cs typeface="+mn-cs"/>
        </a:defRPr>
      </a:lvl7pPr>
      <a:lvl8pPr marL="3429000" indent="-228600" algn="l" defTabSz="914400" rtl="0" eaLnBrk="1" latinLnBrk="0" hangingPunct="1">
        <a:lnSpc>
          <a:spcPct val="120000"/>
        </a:lnSpc>
        <a:spcBef>
          <a:spcPts val="500"/>
        </a:spcBef>
        <a:buSzPct val="125000"/>
        <a:buFont typeface="Arial" panose="020B0604020202020204" pitchFamily="34" charset="0"/>
        <a:buChar char="•"/>
        <a:defRPr sz="1400" kern="1200">
          <a:solidFill>
            <a:schemeClr val="tx1"/>
          </a:solidFill>
          <a:latin typeface="+mn-lt"/>
          <a:ea typeface="+mn-ea"/>
          <a:cs typeface="+mn-cs"/>
        </a:defRPr>
      </a:lvl8pPr>
      <a:lvl9pPr marL="3886200" indent="-228600" algn="l" defTabSz="914400" rtl="0" eaLnBrk="1" latinLnBrk="0" hangingPunct="1">
        <a:lnSpc>
          <a:spcPct val="120000"/>
        </a:lnSpc>
        <a:spcBef>
          <a:spcPts val="500"/>
        </a:spcBef>
        <a:buSzPct val="125000"/>
        <a:buFont typeface="Arial" panose="020B0604020202020204" pitchFamily="34" charset="0"/>
        <a:buChar char="•"/>
        <a:defRPr sz="14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1.xml"/><Relationship Id="rId1" Type="http://schemas.openxmlformats.org/officeDocument/2006/relationships/slideLayout" Target="../slideLayouts/slideLayout1.xml"/><Relationship Id="rId5" Type="http://schemas.openxmlformats.org/officeDocument/2006/relationships/image" Target="../media/image4.jpeg"/><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eg"/><Relationship Id="rId1" Type="http://schemas.openxmlformats.org/officeDocument/2006/relationships/slideLayout" Target="../slideLayouts/slideLayout2.xml"/><Relationship Id="rId4" Type="http://schemas.openxmlformats.org/officeDocument/2006/relationships/image" Target="../media/image5.jpeg"/></Relationships>
</file>

<file path=ppt/slides/_rels/slide3.xml.rels><?xml version="1.0" encoding="UTF-8" standalone="yes"?>
<Relationships xmlns="http://schemas.openxmlformats.org/package/2006/relationships"><Relationship Id="rId8" Type="http://schemas.openxmlformats.org/officeDocument/2006/relationships/diagramData" Target="../diagrams/data1.xml"/><Relationship Id="rId13" Type="http://schemas.openxmlformats.org/officeDocument/2006/relationships/image" Target="../media/image9.png"/><Relationship Id="rId18" Type="http://schemas.openxmlformats.org/officeDocument/2006/relationships/image" Target="../media/image14.svg"/><Relationship Id="rId3" Type="http://schemas.openxmlformats.org/officeDocument/2006/relationships/image" Target="../media/image1.jpeg"/><Relationship Id="rId7" Type="http://schemas.openxmlformats.org/officeDocument/2006/relationships/image" Target="../media/image8.svg"/><Relationship Id="rId12" Type="http://schemas.microsoft.com/office/2007/relationships/diagramDrawing" Target="../diagrams/drawing1.xml"/><Relationship Id="rId17" Type="http://schemas.openxmlformats.org/officeDocument/2006/relationships/image" Target="../media/image13.png"/><Relationship Id="rId2" Type="http://schemas.openxmlformats.org/officeDocument/2006/relationships/notesSlide" Target="../notesSlides/notesSlide2.xml"/><Relationship Id="rId16" Type="http://schemas.openxmlformats.org/officeDocument/2006/relationships/image" Target="../media/image12.svg"/><Relationship Id="rId1" Type="http://schemas.openxmlformats.org/officeDocument/2006/relationships/slideLayout" Target="../slideLayouts/slideLayout2.xml"/><Relationship Id="rId6" Type="http://schemas.openxmlformats.org/officeDocument/2006/relationships/image" Target="../media/image7.png"/><Relationship Id="rId11" Type="http://schemas.openxmlformats.org/officeDocument/2006/relationships/diagramColors" Target="../diagrams/colors1.xml"/><Relationship Id="rId5" Type="http://schemas.openxmlformats.org/officeDocument/2006/relationships/image" Target="../media/image6.jpeg"/><Relationship Id="rId15" Type="http://schemas.openxmlformats.org/officeDocument/2006/relationships/image" Target="../media/image11.png"/><Relationship Id="rId10" Type="http://schemas.openxmlformats.org/officeDocument/2006/relationships/diagramQuickStyle" Target="../diagrams/quickStyle1.xml"/><Relationship Id="rId4" Type="http://schemas.openxmlformats.org/officeDocument/2006/relationships/image" Target="../media/image2.png"/><Relationship Id="rId9" Type="http://schemas.openxmlformats.org/officeDocument/2006/relationships/diagramLayout" Target="../diagrams/layout1.xml"/><Relationship Id="rId14" Type="http://schemas.openxmlformats.org/officeDocument/2006/relationships/image" Target="../media/image10.svg"/></Relationships>
</file>

<file path=ppt/slides/_rels/slide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eg"/><Relationship Id="rId1" Type="http://schemas.openxmlformats.org/officeDocument/2006/relationships/slideLayout" Target="../slideLayouts/slideLayout2.xml"/><Relationship Id="rId4" Type="http://schemas.openxmlformats.org/officeDocument/2006/relationships/image" Target="../media/image15.jpeg"/></Relationships>
</file>

<file path=ppt/slides/_rels/slide5.xml.rels><?xml version="1.0" encoding="UTF-8" standalone="yes"?>
<Relationships xmlns="http://schemas.openxmlformats.org/package/2006/relationships"><Relationship Id="rId2" Type="http://schemas.openxmlformats.org/officeDocument/2006/relationships/image" Target="../media/image16.jpe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eg"/><Relationship Id="rId1" Type="http://schemas.openxmlformats.org/officeDocument/2006/relationships/slideLayout" Target="../slideLayouts/slideLayout2.xml"/><Relationship Id="rId4" Type="http://schemas.openxmlformats.org/officeDocument/2006/relationships/image" Target="../media/image17.png"/></Relationships>
</file>

<file path=ppt/slides/_rels/slide8.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eg"/><Relationship Id="rId1" Type="http://schemas.openxmlformats.org/officeDocument/2006/relationships/slideLayout" Target="../slideLayouts/slideLayout2.xml"/><Relationship Id="rId4" Type="http://schemas.openxmlformats.org/officeDocument/2006/relationships/image" Target="../media/image20.jpeg"/></Relationships>
</file>

<file path=ppt/slides/_rels/slide1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eg"/><Relationship Id="rId1" Type="http://schemas.openxmlformats.org/officeDocument/2006/relationships/slideLayout" Target="../slideLayouts/slideLayout2.xml"/><Relationship Id="rId4" Type="http://schemas.openxmlformats.org/officeDocument/2006/relationships/image" Target="../media/image21.png"/></Relationships>
</file>

<file path=ppt/slides/_rels/slide12.xml.rels><?xml version="1.0" encoding="UTF-8" standalone="yes"?>
<Relationships xmlns="http://schemas.openxmlformats.org/package/2006/relationships"><Relationship Id="rId3" Type="http://schemas.openxmlformats.org/officeDocument/2006/relationships/image" Target="../media/image2.png"/><Relationship Id="rId7" Type="http://schemas.openxmlformats.org/officeDocument/2006/relationships/image" Target="../media/image25.png"/><Relationship Id="rId2" Type="http://schemas.openxmlformats.org/officeDocument/2006/relationships/image" Target="../media/image1.jpeg"/><Relationship Id="rId1" Type="http://schemas.openxmlformats.org/officeDocument/2006/relationships/slideLayout" Target="../slideLayouts/slideLayout2.xml"/><Relationship Id="rId6" Type="http://schemas.openxmlformats.org/officeDocument/2006/relationships/image" Target="../media/image24.jpeg"/><Relationship Id="rId5" Type="http://schemas.openxmlformats.org/officeDocument/2006/relationships/image" Target="../media/image23.jpeg"/><Relationship Id="rId4" Type="http://schemas.openxmlformats.org/officeDocument/2006/relationships/image" Target="../media/image22.jpeg"/></Relationships>
</file>

<file path=ppt/slides/_rels/slide13.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notesSlide" Target="../notesSlides/notesSlide4.xml"/><Relationship Id="rId1" Type="http://schemas.openxmlformats.org/officeDocument/2006/relationships/slideLayout" Target="../slideLayouts/slideLayout10.xml"/></Relationships>
</file>

<file path=ppt/slides/slide1.xml><?xml version="1.0" encoding="utf-8"?>
<p:sld xmlns:a="http://schemas.openxmlformats.org/drawingml/2006/main" xmlns:r="http://schemas.openxmlformats.org/officeDocument/2006/relationships" xmlns:p="http://schemas.openxmlformats.org/presentationml/2006/main">
  <p:cSld>
    <p:bg>
      <p:bgPr>
        <a:blipFill>
          <a:blip r:embed="rId3" cstate="email">
            <a:duotone>
              <a:schemeClr val="bg2">
                <a:shade val="48000"/>
                <a:hueMod val="106000"/>
                <a:satMod val="140000"/>
                <a:lumMod val="42000"/>
              </a:schemeClr>
              <a:schemeClr val="bg2">
                <a:tint val="98000"/>
                <a:hueMod val="92000"/>
                <a:satMod val="220000"/>
                <a:lumMod val="90000"/>
              </a:schemeClr>
            </a:duotone>
            <a:extLst>
              <a:ext uri="{28A0092B-C50C-407E-A947-70E740481C1C}">
                <a14:useLocalDpi xmlns:a14="http://schemas.microsoft.com/office/drawing/2010/main"/>
              </a:ext>
            </a:extLst>
          </a:blip>
          <a:stretch/>
        </a:blipFill>
        <a:effectLst/>
      </p:bgPr>
    </p:bg>
    <p:spTree>
      <p:nvGrpSpPr>
        <p:cNvPr id="1" name=""/>
        <p:cNvGrpSpPr/>
        <p:nvPr/>
      </p:nvGrpSpPr>
      <p:grpSpPr>
        <a:xfrm>
          <a:off x="0" y="0"/>
          <a:ext cx="0" cy="0"/>
          <a:chOff x="0" y="0"/>
          <a:chExt cx="0" cy="0"/>
        </a:xfrm>
      </p:grpSpPr>
      <p:grpSp>
        <p:nvGrpSpPr>
          <p:cNvPr id="10" name="Group 9">
            <a:extLst>
              <a:ext uri="{FF2B5EF4-FFF2-40B4-BE49-F238E27FC236}">
                <a16:creationId xmlns:a16="http://schemas.microsoft.com/office/drawing/2014/main" id="{788D5DFD-FA42-4EB0-B24E-4180C0CC5A0F}"/>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0" y="-1"/>
            <a:ext cx="12192003" cy="6858001"/>
            <a:chOff x="0" y="-1"/>
            <a:chExt cx="12192003" cy="6858001"/>
          </a:xfrm>
        </p:grpSpPr>
        <p:sp useBgFill="1">
          <p:nvSpPr>
            <p:cNvPr id="11" name="Rectangle 10">
              <a:extLst>
                <a:ext uri="{FF2B5EF4-FFF2-40B4-BE49-F238E27FC236}">
                  <a16:creationId xmlns:a16="http://schemas.microsoft.com/office/drawing/2014/main" id="{CC864817-5955-484B-9D1F-9BC8DB7398D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 y="-1"/>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12" name="Picture 2">
              <a:extLst>
                <a:ext uri="{FF2B5EF4-FFF2-40B4-BE49-F238E27FC236}">
                  <a16:creationId xmlns:a16="http://schemas.microsoft.com/office/drawing/2014/main" id="{280C083F-71A6-4E55-AE35-586518FE29BC}"/>
                </a:ext>
                <a:ext uri="{C183D7F6-B498-43B3-948B-1728B52AA6E4}">
                  <adec:decorative xmlns:adec="http://schemas.microsoft.com/office/drawing/2017/decorative" val="1"/>
                </a:ext>
              </a:extLst>
            </p:cNvPr>
            <p:cNvPicPr>
              <a:picLocks noChangeAspect="1" noChangeArrowheads="1"/>
            </p:cNvPicPr>
            <p:nvPr>
              <p:extLst>
                <p:ext uri="{386F3935-93C4-4BCD-93E2-E3B085C9AB24}">
                  <p16:designElem xmlns:p16="http://schemas.microsoft.com/office/powerpoint/2015/main" val="1"/>
                </p:ext>
              </p:extLst>
            </p:nvPr>
          </p:nvPicPr>
          <p:blipFill>
            <a:blip r:embed="rId4" cstate="email">
              <a:alphaModFix amt="30000"/>
              <a:duotone>
                <a:prstClr val="black"/>
                <a:schemeClr val="tx2">
                  <a:tint val="45000"/>
                  <a:satMod val="400000"/>
                </a:schemeClr>
              </a:duotone>
              <a:extLst>
                <a:ext uri="{28A0092B-C50C-407E-A947-70E740481C1C}">
                  <a14:useLocalDpi xmlns:a14="http://schemas.microsoft.com/office/drawing/2010/main"/>
                </a:ext>
              </a:extLst>
            </a:blip>
            <a:srcRect/>
            <a:stretch>
              <a:fillRect/>
            </a:stretch>
          </p:blipFill>
          <p:spPr bwMode="auto">
            <a:xfrm>
              <a:off x="0" y="-1"/>
              <a:ext cx="12192003" cy="6858001"/>
            </a:xfrm>
            <a:prstGeom prst="rect">
              <a:avLst/>
            </a:prstGeom>
            <a:noFill/>
            <a:extLst>
              <a:ext uri="{909E8E84-426E-40dd-AFC4-6F175D3DCCD1}">
                <a14:hiddenFill xmlns:p14="http://schemas.microsoft.com/office/powerpoint/2010/main" xmlns:a14="http://schemas.microsoft.com/office/drawing/2010/main" xmlns:a16="http://schemas.microsoft.com/office/drawing/2014/main" xmlns="">
                  <a:solidFill>
                    <a:srgbClr val="FFFFFF"/>
                  </a:solidFill>
                </a14:hiddenFill>
              </a:ext>
            </a:extLst>
          </p:spPr>
        </p:pic>
      </p:grpSp>
      <p:pic>
        <p:nvPicPr>
          <p:cNvPr id="5" name="Picture 4" descr="Lightbulb">
            <a:extLst>
              <a:ext uri="{FF2B5EF4-FFF2-40B4-BE49-F238E27FC236}">
                <a16:creationId xmlns:a16="http://schemas.microsoft.com/office/drawing/2014/main" id="{AC06F95D-BA5D-4DEE-93EF-3FE3173D13FF}"/>
              </a:ext>
            </a:extLst>
          </p:cNvPr>
          <p:cNvPicPr>
            <a:picLocks noChangeAspect="1"/>
          </p:cNvPicPr>
          <p:nvPr/>
        </p:nvPicPr>
        <p:blipFill rotWithShape="1">
          <a:blip r:embed="rId5" cstate="email">
            <a:alphaModFix/>
            <a:extLst>
              <a:ext uri="{28A0092B-C50C-407E-A947-70E740481C1C}">
                <a14:useLocalDpi xmlns:a14="http://schemas.microsoft.com/office/drawing/2010/main"/>
              </a:ext>
            </a:extLst>
          </a:blip>
          <a:srcRect/>
          <a:stretch/>
        </p:blipFill>
        <p:spPr>
          <a:xfrm>
            <a:off x="3611" y="10"/>
            <a:ext cx="12188389" cy="6857990"/>
          </a:xfrm>
          <a:prstGeom prst="rect">
            <a:avLst/>
          </a:prstGeom>
        </p:spPr>
      </p:pic>
      <p:grpSp>
        <p:nvGrpSpPr>
          <p:cNvPr id="14" name="Group 13">
            <a:extLst>
              <a:ext uri="{FF2B5EF4-FFF2-40B4-BE49-F238E27FC236}">
                <a16:creationId xmlns:a16="http://schemas.microsoft.com/office/drawing/2014/main" id="{D44056DF-7985-4692-968A-466E9E6AF76A}"/>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605895" y="2235200"/>
            <a:ext cx="10982062" cy="2396067"/>
            <a:chOff x="605895" y="2235200"/>
            <a:chExt cx="10982062" cy="2396067"/>
          </a:xfrm>
        </p:grpSpPr>
        <p:sp>
          <p:nvSpPr>
            <p:cNvPr id="15" name="Round Diagonal Corner Rectangle 7">
              <a:extLst>
                <a:ext uri="{FF2B5EF4-FFF2-40B4-BE49-F238E27FC236}">
                  <a16:creationId xmlns:a16="http://schemas.microsoft.com/office/drawing/2014/main" id="{B414A174-532A-4602-934F-9858D1D8680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2582333" y="2235200"/>
              <a:ext cx="7027334" cy="2396067"/>
            </a:xfrm>
            <a:prstGeom prst="round2DiagRect">
              <a:avLst>
                <a:gd name="adj1" fmla="val 9246"/>
                <a:gd name="adj2" fmla="val 0"/>
              </a:avLst>
            </a:prstGeom>
            <a:solidFill>
              <a:schemeClr val="bg1">
                <a:alpha val="80000"/>
              </a:schemeClr>
            </a:solidFill>
            <a:ln w="19050" cap="sq">
              <a:solidFill>
                <a:schemeClr val="tx2">
                  <a:alpha val="60000"/>
                </a:schemeClr>
              </a:solidFill>
              <a:miter lim="800000"/>
            </a:ln>
            <a:effectLst>
              <a:outerShdw blurRad="88900" dist="38100" dir="5400000" algn="t" rotWithShape="0">
                <a:prstClr val="black">
                  <a:alpha val="40000"/>
                </a:prstClr>
              </a:outerShdw>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grpSp>
          <p:nvGrpSpPr>
            <p:cNvPr id="16" name="Group 15">
              <a:extLst>
                <a:ext uri="{FF2B5EF4-FFF2-40B4-BE49-F238E27FC236}">
                  <a16:creationId xmlns:a16="http://schemas.microsoft.com/office/drawing/2014/main" id="{940B0C0C-7F94-4725-8108-62B3B7A5AE70}"/>
                </a:ext>
                <a:ext uri="{C183D7F6-B498-43B3-948B-1728B52AA6E4}">
                  <adec:decorative xmlns:adec="http://schemas.microsoft.com/office/drawing/2017/decorative" val="1"/>
                </a:ext>
              </a:extLst>
            </p:cNvPr>
            <p:cNvGrpSpPr/>
            <p:nvPr>
              <p:extLst>
                <p:ext uri="{386F3935-93C4-4BCD-93E2-E3B085C9AB24}">
                  <p16:designElem xmlns:p16="http://schemas.microsoft.com/office/powerpoint/2015/main" val="1"/>
                </p:ext>
              </p:extLst>
            </p:nvPr>
          </p:nvGrpSpPr>
          <p:grpSpPr>
            <a:xfrm>
              <a:off x="605895" y="2900097"/>
              <a:ext cx="10982062" cy="1211524"/>
              <a:chOff x="605895" y="2900097"/>
              <a:chExt cx="10982062" cy="1211524"/>
            </a:xfrm>
          </p:grpSpPr>
          <p:sp>
            <p:nvSpPr>
              <p:cNvPr id="17" name="Freeform 32">
                <a:extLst>
                  <a:ext uri="{FF2B5EF4-FFF2-40B4-BE49-F238E27FC236}">
                    <a16:creationId xmlns:a16="http://schemas.microsoft.com/office/drawing/2014/main" id="{367EAC5B-1891-480A-A3AD-B9F6A88FAC5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rot="5400000" flipV="1">
                <a:off x="9653587" y="3379784"/>
                <a:ext cx="417513" cy="512763"/>
              </a:xfrm>
              <a:custGeom>
                <a:avLst/>
                <a:gdLst/>
                <a:ahLst/>
                <a:cxnLst/>
                <a:rect l="0" t="0" r="r" b="b"/>
                <a:pathLst>
                  <a:path w="263" h="323">
                    <a:moveTo>
                      <a:pt x="12" y="323"/>
                    </a:moveTo>
                    <a:lnTo>
                      <a:pt x="0" y="314"/>
                    </a:lnTo>
                    <a:lnTo>
                      <a:pt x="203" y="108"/>
                    </a:lnTo>
                    <a:lnTo>
                      <a:pt x="248" y="0"/>
                    </a:lnTo>
                    <a:lnTo>
                      <a:pt x="263" y="6"/>
                    </a:lnTo>
                    <a:lnTo>
                      <a:pt x="218" y="117"/>
                    </a:lnTo>
                    <a:lnTo>
                      <a:pt x="218" y="117"/>
                    </a:lnTo>
                    <a:lnTo>
                      <a:pt x="12" y="323"/>
                    </a:lnTo>
                    <a:close/>
                  </a:path>
                </a:pathLst>
              </a:custGeom>
              <a:solidFill>
                <a:schemeClr val="tx2">
                  <a:alpha val="60000"/>
                </a:schemeClr>
              </a:solidFill>
              <a:ln>
                <a:noFill/>
              </a:ln>
              <a:effectLst>
                <a:outerShdw blurRad="50800" dist="38100" dir="2700000" algn="tl" rotWithShape="0">
                  <a:srgbClr val="000000">
                    <a:alpha val="58000"/>
                  </a:srgbClr>
                </a:outerShdw>
              </a:effectLst>
            </p:spPr>
            <p:txBody>
              <a:bodyPr/>
              <a:lstStyle/>
              <a:p>
                <a:endParaRPr lang="bg-BG"/>
              </a:p>
            </p:txBody>
          </p:sp>
          <p:sp>
            <p:nvSpPr>
              <p:cNvPr id="18" name="Freeform 33">
                <a:extLst>
                  <a:ext uri="{FF2B5EF4-FFF2-40B4-BE49-F238E27FC236}">
                    <a16:creationId xmlns:a16="http://schemas.microsoft.com/office/drawing/2014/main" id="{E33FF633-15BA-464F-8F5B-26C56665F795}"/>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rot="5400000" flipV="1">
                <a:off x="10078244" y="3310728"/>
                <a:ext cx="157163" cy="152400"/>
              </a:xfrm>
              <a:custGeom>
                <a:avLst/>
                <a:gdLst/>
                <a:ahLst/>
                <a:cxnLst/>
                <a:rect l="0" t="0" r="r" b="b"/>
                <a:pathLst>
                  <a:path w="33" h="32">
                    <a:moveTo>
                      <a:pt x="17" y="32"/>
                    </a:moveTo>
                    <a:cubicBezTo>
                      <a:pt x="13" y="32"/>
                      <a:pt x="9" y="30"/>
                      <a:pt x="6" y="27"/>
                    </a:cubicBezTo>
                    <a:cubicBezTo>
                      <a:pt x="0" y="21"/>
                      <a:pt x="0" y="11"/>
                      <a:pt x="6" y="5"/>
                    </a:cubicBezTo>
                    <a:cubicBezTo>
                      <a:pt x="9" y="2"/>
                      <a:pt x="13" y="0"/>
                      <a:pt x="17" y="0"/>
                    </a:cubicBezTo>
                    <a:cubicBezTo>
                      <a:pt x="21" y="0"/>
                      <a:pt x="25" y="2"/>
                      <a:pt x="28" y="5"/>
                    </a:cubicBezTo>
                    <a:cubicBezTo>
                      <a:pt x="31" y="8"/>
                      <a:pt x="33" y="12"/>
                      <a:pt x="33" y="16"/>
                    </a:cubicBezTo>
                    <a:cubicBezTo>
                      <a:pt x="33" y="20"/>
                      <a:pt x="31" y="24"/>
                      <a:pt x="28" y="27"/>
                    </a:cubicBezTo>
                    <a:cubicBezTo>
                      <a:pt x="25" y="30"/>
                      <a:pt x="21" y="32"/>
                      <a:pt x="17" y="32"/>
                    </a:cubicBezTo>
                    <a:close/>
                    <a:moveTo>
                      <a:pt x="17" y="4"/>
                    </a:moveTo>
                    <a:cubicBezTo>
                      <a:pt x="14" y="4"/>
                      <a:pt x="11" y="6"/>
                      <a:pt x="9" y="8"/>
                    </a:cubicBezTo>
                    <a:cubicBezTo>
                      <a:pt x="4" y="12"/>
                      <a:pt x="4" y="20"/>
                      <a:pt x="9" y="24"/>
                    </a:cubicBezTo>
                    <a:cubicBezTo>
                      <a:pt x="11" y="27"/>
                      <a:pt x="14" y="28"/>
                      <a:pt x="17" y="28"/>
                    </a:cubicBezTo>
                    <a:cubicBezTo>
                      <a:pt x="20" y="28"/>
                      <a:pt x="23" y="27"/>
                      <a:pt x="26" y="24"/>
                    </a:cubicBezTo>
                    <a:cubicBezTo>
                      <a:pt x="30" y="20"/>
                      <a:pt x="30" y="12"/>
                      <a:pt x="26" y="8"/>
                    </a:cubicBezTo>
                    <a:cubicBezTo>
                      <a:pt x="23" y="6"/>
                      <a:pt x="20" y="4"/>
                      <a:pt x="17" y="4"/>
                    </a:cubicBezTo>
                    <a:close/>
                  </a:path>
                </a:pathLst>
              </a:custGeom>
              <a:solidFill>
                <a:schemeClr val="tx2">
                  <a:alpha val="60000"/>
                </a:schemeClr>
              </a:solidFill>
              <a:ln>
                <a:noFill/>
              </a:ln>
              <a:effectLst>
                <a:outerShdw blurRad="50800" dist="38100" dir="2700000" algn="tl" rotWithShape="0">
                  <a:srgbClr val="000000">
                    <a:alpha val="58000"/>
                  </a:srgbClr>
                </a:outerShdw>
              </a:effectLst>
            </p:spPr>
            <p:txBody>
              <a:bodyPr/>
              <a:lstStyle/>
              <a:p>
                <a:endParaRPr lang="bg-BG"/>
              </a:p>
            </p:txBody>
          </p:sp>
          <p:sp>
            <p:nvSpPr>
              <p:cNvPr id="19" name="Freeform 34">
                <a:extLst>
                  <a:ext uri="{FF2B5EF4-FFF2-40B4-BE49-F238E27FC236}">
                    <a16:creationId xmlns:a16="http://schemas.microsoft.com/office/drawing/2014/main" id="{0C949DF6-E66B-4DB8-AB52-30CA781B4834}"/>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rot="5400000" flipV="1">
                <a:off x="11146631" y="3574253"/>
                <a:ext cx="188913"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solidFill>
                <a:schemeClr val="tx2">
                  <a:alpha val="60000"/>
                </a:schemeClr>
              </a:solidFill>
              <a:ln>
                <a:noFill/>
              </a:ln>
              <a:effectLst>
                <a:outerShdw blurRad="50800" dist="38100" dir="2700000" algn="tl" rotWithShape="0">
                  <a:srgbClr val="000000">
                    <a:alpha val="58000"/>
                  </a:srgbClr>
                </a:outerShdw>
              </a:effectLst>
            </p:spPr>
            <p:txBody>
              <a:bodyPr/>
              <a:lstStyle/>
              <a:p>
                <a:endParaRPr lang="bg-BG"/>
              </a:p>
            </p:txBody>
          </p:sp>
          <p:sp>
            <p:nvSpPr>
              <p:cNvPr id="20" name="Freeform 37">
                <a:extLst>
                  <a:ext uri="{FF2B5EF4-FFF2-40B4-BE49-F238E27FC236}">
                    <a16:creationId xmlns:a16="http://schemas.microsoft.com/office/drawing/2014/main" id="{309C2298-5EF9-4B09-8995-014F6D3BFF5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rot="5400000" flipV="1">
                <a:off x="10230644" y="3034502"/>
                <a:ext cx="304800" cy="1544638"/>
              </a:xfrm>
              <a:custGeom>
                <a:avLst/>
                <a:gdLst/>
                <a:ahLst/>
                <a:cxnLst/>
                <a:rect l="0" t="0" r="r" b="b"/>
                <a:pathLst>
                  <a:path w="192" h="973">
                    <a:moveTo>
                      <a:pt x="15" y="973"/>
                    </a:moveTo>
                    <a:lnTo>
                      <a:pt x="0" y="973"/>
                    </a:lnTo>
                    <a:lnTo>
                      <a:pt x="0" y="790"/>
                    </a:lnTo>
                    <a:lnTo>
                      <a:pt x="174" y="614"/>
                    </a:lnTo>
                    <a:lnTo>
                      <a:pt x="174" y="0"/>
                    </a:lnTo>
                    <a:lnTo>
                      <a:pt x="192" y="0"/>
                    </a:lnTo>
                    <a:lnTo>
                      <a:pt x="192" y="620"/>
                    </a:lnTo>
                    <a:lnTo>
                      <a:pt x="15" y="796"/>
                    </a:lnTo>
                    <a:lnTo>
                      <a:pt x="15" y="973"/>
                    </a:lnTo>
                    <a:close/>
                  </a:path>
                </a:pathLst>
              </a:custGeom>
              <a:solidFill>
                <a:schemeClr val="tx2">
                  <a:alpha val="60000"/>
                </a:schemeClr>
              </a:solidFill>
              <a:ln>
                <a:noFill/>
              </a:ln>
              <a:effectLst>
                <a:outerShdw blurRad="50800" dist="38100" dir="2700000" algn="tl" rotWithShape="0">
                  <a:srgbClr val="000000">
                    <a:alpha val="58000"/>
                  </a:srgbClr>
                </a:outerShdw>
              </a:effectLst>
            </p:spPr>
            <p:txBody>
              <a:bodyPr/>
              <a:lstStyle/>
              <a:p>
                <a:endParaRPr lang="bg-BG"/>
              </a:p>
            </p:txBody>
          </p:sp>
          <p:sp>
            <p:nvSpPr>
              <p:cNvPr id="21" name="Freeform 35">
                <a:extLst>
                  <a:ext uri="{FF2B5EF4-FFF2-40B4-BE49-F238E27FC236}">
                    <a16:creationId xmlns:a16="http://schemas.microsoft.com/office/drawing/2014/main" id="{319B2AFC-EBFF-477C-A364-6D575BE5AA0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rot="5400000">
                <a:off x="10034587" y="2562753"/>
                <a:ext cx="298450" cy="1154113"/>
              </a:xfrm>
              <a:custGeom>
                <a:avLst/>
                <a:gdLst/>
                <a:ahLst/>
                <a:cxnLst/>
                <a:rect l="0" t="0" r="r" b="b"/>
                <a:pathLst>
                  <a:path w="188" h="727">
                    <a:moveTo>
                      <a:pt x="15" y="727"/>
                    </a:moveTo>
                    <a:lnTo>
                      <a:pt x="0" y="727"/>
                    </a:lnTo>
                    <a:lnTo>
                      <a:pt x="0" y="407"/>
                    </a:lnTo>
                    <a:lnTo>
                      <a:pt x="0" y="407"/>
                    </a:lnTo>
                    <a:lnTo>
                      <a:pt x="176" y="0"/>
                    </a:lnTo>
                    <a:lnTo>
                      <a:pt x="188" y="6"/>
                    </a:lnTo>
                    <a:lnTo>
                      <a:pt x="15" y="410"/>
                    </a:lnTo>
                    <a:lnTo>
                      <a:pt x="15" y="727"/>
                    </a:lnTo>
                    <a:close/>
                  </a:path>
                </a:pathLst>
              </a:custGeom>
              <a:solidFill>
                <a:schemeClr val="tx2">
                  <a:alpha val="60000"/>
                </a:schemeClr>
              </a:solidFill>
              <a:ln>
                <a:noFill/>
              </a:ln>
              <a:effectLst>
                <a:outerShdw blurRad="50800" dist="38100" dir="2700000" algn="tl" rotWithShape="0">
                  <a:srgbClr val="000000">
                    <a:alpha val="58000"/>
                  </a:srgbClr>
                </a:outerShdw>
              </a:effectLst>
            </p:spPr>
            <p:txBody>
              <a:bodyPr/>
              <a:lstStyle/>
              <a:p>
                <a:endParaRPr lang="bg-BG"/>
              </a:p>
            </p:txBody>
          </p:sp>
          <p:sp>
            <p:nvSpPr>
              <p:cNvPr id="22" name="Freeform 36">
                <a:extLst>
                  <a:ext uri="{FF2B5EF4-FFF2-40B4-BE49-F238E27FC236}">
                    <a16:creationId xmlns:a16="http://schemas.microsoft.com/office/drawing/2014/main" id="{CC6B7D67-F2F8-4B07-B954-EAC9135B2BB4}"/>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rot="5400000">
                <a:off x="10747375" y="3232679"/>
                <a:ext cx="157163" cy="155575"/>
              </a:xfrm>
              <a:custGeom>
                <a:avLst/>
                <a:gdLst/>
                <a:ahLst/>
                <a:cxnLst/>
                <a:rect l="0" t="0" r="r" b="b"/>
                <a:pathLst>
                  <a:path w="33" h="33">
                    <a:moveTo>
                      <a:pt x="17" y="33"/>
                    </a:moveTo>
                    <a:cubicBezTo>
                      <a:pt x="8" y="33"/>
                      <a:pt x="0" y="25"/>
                      <a:pt x="0" y="16"/>
                    </a:cubicBezTo>
                    <a:cubicBezTo>
                      <a:pt x="0" y="7"/>
                      <a:pt x="8" y="0"/>
                      <a:pt x="17" y="0"/>
                    </a:cubicBezTo>
                    <a:cubicBezTo>
                      <a:pt x="26" y="0"/>
                      <a:pt x="33" y="7"/>
                      <a:pt x="33" y="16"/>
                    </a:cubicBezTo>
                    <a:cubicBezTo>
                      <a:pt x="33" y="25"/>
                      <a:pt x="26" y="33"/>
                      <a:pt x="17" y="33"/>
                    </a:cubicBezTo>
                    <a:close/>
                    <a:moveTo>
                      <a:pt x="17" y="4"/>
                    </a:moveTo>
                    <a:cubicBezTo>
                      <a:pt x="10" y="4"/>
                      <a:pt x="4" y="9"/>
                      <a:pt x="4" y="16"/>
                    </a:cubicBezTo>
                    <a:cubicBezTo>
                      <a:pt x="4" y="23"/>
                      <a:pt x="10" y="29"/>
                      <a:pt x="17" y="29"/>
                    </a:cubicBezTo>
                    <a:cubicBezTo>
                      <a:pt x="23" y="29"/>
                      <a:pt x="29" y="23"/>
                      <a:pt x="29" y="16"/>
                    </a:cubicBezTo>
                    <a:cubicBezTo>
                      <a:pt x="29" y="9"/>
                      <a:pt x="23" y="4"/>
                      <a:pt x="17" y="4"/>
                    </a:cubicBezTo>
                    <a:close/>
                  </a:path>
                </a:pathLst>
              </a:custGeom>
              <a:solidFill>
                <a:schemeClr val="tx2">
                  <a:alpha val="60000"/>
                </a:schemeClr>
              </a:solidFill>
              <a:ln>
                <a:noFill/>
              </a:ln>
              <a:effectLst>
                <a:outerShdw blurRad="50800" dist="38100" dir="2700000" algn="tl" rotWithShape="0">
                  <a:srgbClr val="000000">
                    <a:alpha val="58000"/>
                  </a:srgbClr>
                </a:outerShdw>
              </a:effectLst>
            </p:spPr>
            <p:txBody>
              <a:bodyPr/>
              <a:lstStyle/>
              <a:p>
                <a:endParaRPr lang="bg-BG"/>
              </a:p>
            </p:txBody>
          </p:sp>
          <p:sp>
            <p:nvSpPr>
              <p:cNvPr id="23" name="Freeform 38">
                <a:extLst>
                  <a:ext uri="{FF2B5EF4-FFF2-40B4-BE49-F238E27FC236}">
                    <a16:creationId xmlns:a16="http://schemas.microsoft.com/office/drawing/2014/main" id="{7FF1659D-33DA-4F62-8567-A54020D2E28E}"/>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rot="5400000">
                <a:off x="11399044" y="3095360"/>
                <a:ext cx="188913"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solidFill>
                <a:schemeClr val="tx2">
                  <a:alpha val="60000"/>
                </a:schemeClr>
              </a:solidFill>
              <a:ln>
                <a:noFill/>
              </a:ln>
              <a:effectLst>
                <a:outerShdw blurRad="50800" dist="38100" dir="2700000" algn="tl" rotWithShape="0">
                  <a:srgbClr val="000000">
                    <a:alpha val="58000"/>
                  </a:srgbClr>
                </a:outerShdw>
              </a:effectLst>
            </p:spPr>
            <p:txBody>
              <a:bodyPr/>
              <a:lstStyle/>
              <a:p>
                <a:endParaRPr lang="bg-BG"/>
              </a:p>
            </p:txBody>
          </p:sp>
          <p:sp>
            <p:nvSpPr>
              <p:cNvPr id="24" name="Freeform 39">
                <a:extLst>
                  <a:ext uri="{FF2B5EF4-FFF2-40B4-BE49-F238E27FC236}">
                    <a16:creationId xmlns:a16="http://schemas.microsoft.com/office/drawing/2014/main" id="{9110F572-DC3D-4AB3-B731-B73BD650576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rot="5400000">
                <a:off x="10353675" y="2153178"/>
                <a:ext cx="307975" cy="1801813"/>
              </a:xfrm>
              <a:custGeom>
                <a:avLst/>
                <a:gdLst/>
                <a:ahLst/>
                <a:cxnLst/>
                <a:rect l="0" t="0" r="r" b="b"/>
                <a:pathLst>
                  <a:path w="194" h="1135">
                    <a:moveTo>
                      <a:pt x="18" y="1135"/>
                    </a:moveTo>
                    <a:lnTo>
                      <a:pt x="0" y="1135"/>
                    </a:lnTo>
                    <a:lnTo>
                      <a:pt x="0" y="354"/>
                    </a:lnTo>
                    <a:lnTo>
                      <a:pt x="176" y="177"/>
                    </a:lnTo>
                    <a:lnTo>
                      <a:pt x="176" y="0"/>
                    </a:lnTo>
                    <a:lnTo>
                      <a:pt x="194" y="0"/>
                    </a:lnTo>
                    <a:lnTo>
                      <a:pt x="194" y="183"/>
                    </a:lnTo>
                    <a:lnTo>
                      <a:pt x="18" y="360"/>
                    </a:lnTo>
                    <a:lnTo>
                      <a:pt x="18" y="1135"/>
                    </a:lnTo>
                    <a:close/>
                  </a:path>
                </a:pathLst>
              </a:custGeom>
              <a:solidFill>
                <a:schemeClr val="tx2">
                  <a:alpha val="60000"/>
                </a:schemeClr>
              </a:solidFill>
              <a:ln>
                <a:noFill/>
              </a:ln>
              <a:effectLst>
                <a:outerShdw blurRad="50800" dist="38100" dir="2700000" algn="tl" rotWithShape="0">
                  <a:srgbClr val="000000">
                    <a:alpha val="58000"/>
                  </a:srgbClr>
                </a:outerShdw>
              </a:effectLst>
            </p:spPr>
            <p:txBody>
              <a:bodyPr/>
              <a:lstStyle/>
              <a:p>
                <a:endParaRPr lang="bg-BG"/>
              </a:p>
            </p:txBody>
          </p:sp>
          <p:sp>
            <p:nvSpPr>
              <p:cNvPr id="25" name="Freeform 40">
                <a:extLst>
                  <a:ext uri="{FF2B5EF4-FFF2-40B4-BE49-F238E27FC236}">
                    <a16:creationId xmlns:a16="http://schemas.microsoft.com/office/drawing/2014/main" id="{A2F7D0E9-68CE-40F9-B0E9-F915103ECF79}"/>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rot="5400000">
                <a:off x="9848850" y="3308878"/>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2" y="4"/>
                      <a:pt x="4" y="11"/>
                      <a:pt x="4" y="20"/>
                    </a:cubicBezTo>
                    <a:cubicBezTo>
                      <a:pt x="4" y="29"/>
                      <a:pt x="12" y="36"/>
                      <a:pt x="20" y="36"/>
                    </a:cubicBezTo>
                    <a:cubicBezTo>
                      <a:pt x="29" y="36"/>
                      <a:pt x="36" y="29"/>
                      <a:pt x="36" y="20"/>
                    </a:cubicBezTo>
                    <a:cubicBezTo>
                      <a:pt x="36" y="11"/>
                      <a:pt x="29" y="4"/>
                      <a:pt x="20" y="4"/>
                    </a:cubicBezTo>
                    <a:close/>
                  </a:path>
                </a:pathLst>
              </a:custGeom>
              <a:solidFill>
                <a:schemeClr val="tx2">
                  <a:alpha val="60000"/>
                </a:schemeClr>
              </a:solidFill>
              <a:ln>
                <a:noFill/>
              </a:ln>
              <a:effectLst>
                <a:outerShdw blurRad="50800" dist="38100" dir="2700000" algn="tl" rotWithShape="0">
                  <a:srgbClr val="000000">
                    <a:alpha val="58000"/>
                  </a:srgbClr>
                </a:outerShdw>
              </a:effectLst>
            </p:spPr>
            <p:txBody>
              <a:bodyPr/>
              <a:lstStyle/>
              <a:p>
                <a:endParaRPr lang="bg-BG"/>
              </a:p>
            </p:txBody>
          </p:sp>
          <p:sp>
            <p:nvSpPr>
              <p:cNvPr id="26" name="Rectangle 41">
                <a:extLst>
                  <a:ext uri="{FF2B5EF4-FFF2-40B4-BE49-F238E27FC236}">
                    <a16:creationId xmlns:a16="http://schemas.microsoft.com/office/drawing/2014/main" id="{AB69A438-1FB7-454A-A3E9-0C329643CD48}"/>
                  </a:ext>
                  <a:ext uri="{C183D7F6-B498-43B3-948B-1728B52AA6E4}">
                    <adec:decorative xmlns:adec="http://schemas.microsoft.com/office/drawing/2017/decorative" val="1"/>
                  </a:ext>
                </a:extLst>
              </p:cNvPr>
              <p:cNvSpPr>
                <a:spLocks noChangeArrowheads="1"/>
              </p:cNvSpPr>
              <p:nvPr>
                <p:extLst>
                  <p:ext uri="{386F3935-93C4-4BCD-93E2-E3B085C9AB24}">
                    <p16:designElem xmlns:p16="http://schemas.microsoft.com/office/powerpoint/2015/main" val="1"/>
                  </p:ext>
                </p:extLst>
              </p:nvPr>
            </p:nvSpPr>
            <p:spPr bwMode="auto">
              <a:xfrm rot="5400000">
                <a:off x="9721056" y="3284272"/>
                <a:ext cx="23813" cy="252413"/>
              </a:xfrm>
              <a:prstGeom prst="rect">
                <a:avLst/>
              </a:prstGeom>
              <a:solidFill>
                <a:schemeClr val="tx2">
                  <a:alpha val="60000"/>
                </a:schemeClr>
              </a:solidFill>
              <a:ln>
                <a:noFill/>
              </a:ln>
              <a:effectLst>
                <a:outerShdw blurRad="50800" dist="38100" dir="2700000" algn="tl" rotWithShape="0">
                  <a:srgbClr val="000000">
                    <a:alpha val="58000"/>
                  </a:srgbClr>
                </a:outerShdw>
              </a:effectLst>
            </p:spPr>
            <p:txBody>
              <a:bodyPr/>
              <a:lstStyle/>
              <a:p>
                <a:endParaRPr lang="bg-BG"/>
              </a:p>
            </p:txBody>
          </p:sp>
          <p:sp>
            <p:nvSpPr>
              <p:cNvPr id="27" name="Freeform 32">
                <a:extLst>
                  <a:ext uri="{FF2B5EF4-FFF2-40B4-BE49-F238E27FC236}">
                    <a16:creationId xmlns:a16="http://schemas.microsoft.com/office/drawing/2014/main" id="{E64598D0-3A2C-4570-9E7C-C52C89549B4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rot="16200000" flipH="1" flipV="1">
                <a:off x="2122751" y="3532184"/>
                <a:ext cx="417513" cy="512763"/>
              </a:xfrm>
              <a:custGeom>
                <a:avLst/>
                <a:gdLst/>
                <a:ahLst/>
                <a:cxnLst/>
                <a:rect l="0" t="0" r="r" b="b"/>
                <a:pathLst>
                  <a:path w="263" h="323">
                    <a:moveTo>
                      <a:pt x="12" y="323"/>
                    </a:moveTo>
                    <a:lnTo>
                      <a:pt x="0" y="314"/>
                    </a:lnTo>
                    <a:lnTo>
                      <a:pt x="203" y="108"/>
                    </a:lnTo>
                    <a:lnTo>
                      <a:pt x="248" y="0"/>
                    </a:lnTo>
                    <a:lnTo>
                      <a:pt x="263" y="6"/>
                    </a:lnTo>
                    <a:lnTo>
                      <a:pt x="218" y="117"/>
                    </a:lnTo>
                    <a:lnTo>
                      <a:pt x="218" y="117"/>
                    </a:lnTo>
                    <a:lnTo>
                      <a:pt x="12" y="323"/>
                    </a:lnTo>
                    <a:close/>
                  </a:path>
                </a:pathLst>
              </a:custGeom>
              <a:solidFill>
                <a:schemeClr val="tx2">
                  <a:alpha val="60000"/>
                </a:schemeClr>
              </a:solidFill>
              <a:ln>
                <a:noFill/>
              </a:ln>
              <a:effectLst>
                <a:outerShdw blurRad="50800" dist="38100" dir="2700000" algn="tl" rotWithShape="0">
                  <a:srgbClr val="000000">
                    <a:alpha val="58000"/>
                  </a:srgbClr>
                </a:outerShdw>
              </a:effectLst>
            </p:spPr>
            <p:txBody>
              <a:bodyPr/>
              <a:lstStyle/>
              <a:p>
                <a:endParaRPr lang="bg-BG"/>
              </a:p>
            </p:txBody>
          </p:sp>
          <p:sp>
            <p:nvSpPr>
              <p:cNvPr id="28" name="Freeform 33">
                <a:extLst>
                  <a:ext uri="{FF2B5EF4-FFF2-40B4-BE49-F238E27FC236}">
                    <a16:creationId xmlns:a16="http://schemas.microsoft.com/office/drawing/2014/main" id="{CC17CF42-8908-477B-9F36-DA1306CA010C}"/>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rot="16200000" flipH="1" flipV="1">
                <a:off x="1958445" y="3463128"/>
                <a:ext cx="157163" cy="152400"/>
              </a:xfrm>
              <a:custGeom>
                <a:avLst/>
                <a:gdLst/>
                <a:ahLst/>
                <a:cxnLst/>
                <a:rect l="0" t="0" r="r" b="b"/>
                <a:pathLst>
                  <a:path w="33" h="32">
                    <a:moveTo>
                      <a:pt x="17" y="32"/>
                    </a:moveTo>
                    <a:cubicBezTo>
                      <a:pt x="13" y="32"/>
                      <a:pt x="9" y="30"/>
                      <a:pt x="6" y="27"/>
                    </a:cubicBezTo>
                    <a:cubicBezTo>
                      <a:pt x="0" y="21"/>
                      <a:pt x="0" y="11"/>
                      <a:pt x="6" y="5"/>
                    </a:cubicBezTo>
                    <a:cubicBezTo>
                      <a:pt x="9" y="2"/>
                      <a:pt x="13" y="0"/>
                      <a:pt x="17" y="0"/>
                    </a:cubicBezTo>
                    <a:cubicBezTo>
                      <a:pt x="21" y="0"/>
                      <a:pt x="25" y="2"/>
                      <a:pt x="28" y="5"/>
                    </a:cubicBezTo>
                    <a:cubicBezTo>
                      <a:pt x="31" y="8"/>
                      <a:pt x="33" y="12"/>
                      <a:pt x="33" y="16"/>
                    </a:cubicBezTo>
                    <a:cubicBezTo>
                      <a:pt x="33" y="20"/>
                      <a:pt x="31" y="24"/>
                      <a:pt x="28" y="27"/>
                    </a:cubicBezTo>
                    <a:cubicBezTo>
                      <a:pt x="25" y="30"/>
                      <a:pt x="21" y="32"/>
                      <a:pt x="17" y="32"/>
                    </a:cubicBezTo>
                    <a:close/>
                    <a:moveTo>
                      <a:pt x="17" y="4"/>
                    </a:moveTo>
                    <a:cubicBezTo>
                      <a:pt x="14" y="4"/>
                      <a:pt x="11" y="6"/>
                      <a:pt x="9" y="8"/>
                    </a:cubicBezTo>
                    <a:cubicBezTo>
                      <a:pt x="4" y="12"/>
                      <a:pt x="4" y="20"/>
                      <a:pt x="9" y="24"/>
                    </a:cubicBezTo>
                    <a:cubicBezTo>
                      <a:pt x="11" y="27"/>
                      <a:pt x="14" y="28"/>
                      <a:pt x="17" y="28"/>
                    </a:cubicBezTo>
                    <a:cubicBezTo>
                      <a:pt x="20" y="28"/>
                      <a:pt x="23" y="27"/>
                      <a:pt x="26" y="24"/>
                    </a:cubicBezTo>
                    <a:cubicBezTo>
                      <a:pt x="30" y="20"/>
                      <a:pt x="30" y="12"/>
                      <a:pt x="26" y="8"/>
                    </a:cubicBezTo>
                    <a:cubicBezTo>
                      <a:pt x="23" y="6"/>
                      <a:pt x="20" y="4"/>
                      <a:pt x="17" y="4"/>
                    </a:cubicBezTo>
                    <a:close/>
                  </a:path>
                </a:pathLst>
              </a:custGeom>
              <a:solidFill>
                <a:schemeClr val="tx2">
                  <a:alpha val="60000"/>
                </a:schemeClr>
              </a:solidFill>
              <a:ln>
                <a:noFill/>
              </a:ln>
              <a:effectLst>
                <a:outerShdw blurRad="50800" dist="38100" dir="2700000" algn="tl" rotWithShape="0">
                  <a:srgbClr val="000000">
                    <a:alpha val="58000"/>
                  </a:srgbClr>
                </a:outerShdw>
              </a:effectLst>
            </p:spPr>
            <p:txBody>
              <a:bodyPr/>
              <a:lstStyle/>
              <a:p>
                <a:endParaRPr lang="bg-BG"/>
              </a:p>
            </p:txBody>
          </p:sp>
          <p:sp>
            <p:nvSpPr>
              <p:cNvPr id="29" name="Freeform 34">
                <a:extLst>
                  <a:ext uri="{FF2B5EF4-FFF2-40B4-BE49-F238E27FC236}">
                    <a16:creationId xmlns:a16="http://schemas.microsoft.com/office/drawing/2014/main" id="{A2457851-D4A0-404C-BF3F-99AE00B9E965}"/>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rot="16200000" flipH="1" flipV="1">
                <a:off x="858308" y="3726653"/>
                <a:ext cx="188913"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solidFill>
                <a:schemeClr val="tx2">
                  <a:alpha val="60000"/>
                </a:schemeClr>
              </a:solidFill>
              <a:ln>
                <a:noFill/>
              </a:ln>
              <a:effectLst>
                <a:outerShdw blurRad="50800" dist="38100" dir="2700000" algn="tl" rotWithShape="0">
                  <a:srgbClr val="000000">
                    <a:alpha val="58000"/>
                  </a:srgbClr>
                </a:outerShdw>
              </a:effectLst>
            </p:spPr>
            <p:txBody>
              <a:bodyPr/>
              <a:lstStyle/>
              <a:p>
                <a:endParaRPr lang="bg-BG"/>
              </a:p>
            </p:txBody>
          </p:sp>
          <p:sp>
            <p:nvSpPr>
              <p:cNvPr id="30" name="Freeform 37">
                <a:extLst>
                  <a:ext uri="{FF2B5EF4-FFF2-40B4-BE49-F238E27FC236}">
                    <a16:creationId xmlns:a16="http://schemas.microsoft.com/office/drawing/2014/main" id="{ECC300FA-EE4A-489E-9A47-79BEBF05DCE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rot="16200000" flipH="1" flipV="1">
                <a:off x="1658407" y="3186902"/>
                <a:ext cx="304800" cy="1544638"/>
              </a:xfrm>
              <a:custGeom>
                <a:avLst/>
                <a:gdLst/>
                <a:ahLst/>
                <a:cxnLst/>
                <a:rect l="0" t="0" r="r" b="b"/>
                <a:pathLst>
                  <a:path w="192" h="973">
                    <a:moveTo>
                      <a:pt x="15" y="973"/>
                    </a:moveTo>
                    <a:lnTo>
                      <a:pt x="0" y="973"/>
                    </a:lnTo>
                    <a:lnTo>
                      <a:pt x="0" y="790"/>
                    </a:lnTo>
                    <a:lnTo>
                      <a:pt x="174" y="614"/>
                    </a:lnTo>
                    <a:lnTo>
                      <a:pt x="174" y="0"/>
                    </a:lnTo>
                    <a:lnTo>
                      <a:pt x="192" y="0"/>
                    </a:lnTo>
                    <a:lnTo>
                      <a:pt x="192" y="620"/>
                    </a:lnTo>
                    <a:lnTo>
                      <a:pt x="15" y="796"/>
                    </a:lnTo>
                    <a:lnTo>
                      <a:pt x="15" y="973"/>
                    </a:lnTo>
                    <a:close/>
                  </a:path>
                </a:pathLst>
              </a:custGeom>
              <a:solidFill>
                <a:schemeClr val="tx2">
                  <a:alpha val="60000"/>
                </a:schemeClr>
              </a:solidFill>
              <a:ln>
                <a:noFill/>
              </a:ln>
              <a:effectLst>
                <a:outerShdw blurRad="50800" dist="38100" dir="2700000" algn="tl" rotWithShape="0">
                  <a:srgbClr val="000000">
                    <a:alpha val="58000"/>
                  </a:srgbClr>
                </a:outerShdw>
              </a:effectLst>
            </p:spPr>
            <p:txBody>
              <a:bodyPr/>
              <a:lstStyle/>
              <a:p>
                <a:endParaRPr lang="bg-BG"/>
              </a:p>
            </p:txBody>
          </p:sp>
          <p:sp>
            <p:nvSpPr>
              <p:cNvPr id="31" name="Freeform 35">
                <a:extLst>
                  <a:ext uri="{FF2B5EF4-FFF2-40B4-BE49-F238E27FC236}">
                    <a16:creationId xmlns:a16="http://schemas.microsoft.com/office/drawing/2014/main" id="{0D1F26E2-902B-416B-A1DB-80DAF78D8B8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rot="16200000" flipH="1">
                <a:off x="1860814" y="2715153"/>
                <a:ext cx="298450" cy="1154113"/>
              </a:xfrm>
              <a:custGeom>
                <a:avLst/>
                <a:gdLst/>
                <a:ahLst/>
                <a:cxnLst/>
                <a:rect l="0" t="0" r="r" b="b"/>
                <a:pathLst>
                  <a:path w="188" h="727">
                    <a:moveTo>
                      <a:pt x="15" y="727"/>
                    </a:moveTo>
                    <a:lnTo>
                      <a:pt x="0" y="727"/>
                    </a:lnTo>
                    <a:lnTo>
                      <a:pt x="0" y="407"/>
                    </a:lnTo>
                    <a:lnTo>
                      <a:pt x="0" y="407"/>
                    </a:lnTo>
                    <a:lnTo>
                      <a:pt x="176" y="0"/>
                    </a:lnTo>
                    <a:lnTo>
                      <a:pt x="188" y="6"/>
                    </a:lnTo>
                    <a:lnTo>
                      <a:pt x="15" y="410"/>
                    </a:lnTo>
                    <a:lnTo>
                      <a:pt x="15" y="727"/>
                    </a:lnTo>
                    <a:close/>
                  </a:path>
                </a:pathLst>
              </a:custGeom>
              <a:solidFill>
                <a:schemeClr val="tx2">
                  <a:alpha val="60000"/>
                </a:schemeClr>
              </a:solidFill>
              <a:ln>
                <a:noFill/>
              </a:ln>
              <a:effectLst>
                <a:outerShdw blurRad="50800" dist="38100" dir="2700000" algn="tl" rotWithShape="0">
                  <a:srgbClr val="000000">
                    <a:alpha val="58000"/>
                  </a:srgbClr>
                </a:outerShdw>
              </a:effectLst>
            </p:spPr>
            <p:txBody>
              <a:bodyPr/>
              <a:lstStyle/>
              <a:p>
                <a:endParaRPr lang="bg-BG"/>
              </a:p>
            </p:txBody>
          </p:sp>
          <p:sp>
            <p:nvSpPr>
              <p:cNvPr id="32" name="Freeform 36">
                <a:extLst>
                  <a:ext uri="{FF2B5EF4-FFF2-40B4-BE49-F238E27FC236}">
                    <a16:creationId xmlns:a16="http://schemas.microsoft.com/office/drawing/2014/main" id="{491346A0-BF6D-45A5-806A-2150768722C8}"/>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rot="16200000" flipH="1">
                <a:off x="1289314" y="3385079"/>
                <a:ext cx="157163" cy="155575"/>
              </a:xfrm>
              <a:custGeom>
                <a:avLst/>
                <a:gdLst/>
                <a:ahLst/>
                <a:cxnLst/>
                <a:rect l="0" t="0" r="r" b="b"/>
                <a:pathLst>
                  <a:path w="33" h="33">
                    <a:moveTo>
                      <a:pt x="17" y="33"/>
                    </a:moveTo>
                    <a:cubicBezTo>
                      <a:pt x="8" y="33"/>
                      <a:pt x="0" y="25"/>
                      <a:pt x="0" y="16"/>
                    </a:cubicBezTo>
                    <a:cubicBezTo>
                      <a:pt x="0" y="7"/>
                      <a:pt x="8" y="0"/>
                      <a:pt x="17" y="0"/>
                    </a:cubicBezTo>
                    <a:cubicBezTo>
                      <a:pt x="26" y="0"/>
                      <a:pt x="33" y="7"/>
                      <a:pt x="33" y="16"/>
                    </a:cubicBezTo>
                    <a:cubicBezTo>
                      <a:pt x="33" y="25"/>
                      <a:pt x="26" y="33"/>
                      <a:pt x="17" y="33"/>
                    </a:cubicBezTo>
                    <a:close/>
                    <a:moveTo>
                      <a:pt x="17" y="4"/>
                    </a:moveTo>
                    <a:cubicBezTo>
                      <a:pt x="10" y="4"/>
                      <a:pt x="4" y="9"/>
                      <a:pt x="4" y="16"/>
                    </a:cubicBezTo>
                    <a:cubicBezTo>
                      <a:pt x="4" y="23"/>
                      <a:pt x="10" y="29"/>
                      <a:pt x="17" y="29"/>
                    </a:cubicBezTo>
                    <a:cubicBezTo>
                      <a:pt x="23" y="29"/>
                      <a:pt x="29" y="23"/>
                      <a:pt x="29" y="16"/>
                    </a:cubicBezTo>
                    <a:cubicBezTo>
                      <a:pt x="29" y="9"/>
                      <a:pt x="23" y="4"/>
                      <a:pt x="17" y="4"/>
                    </a:cubicBezTo>
                    <a:close/>
                  </a:path>
                </a:pathLst>
              </a:custGeom>
              <a:solidFill>
                <a:schemeClr val="tx2">
                  <a:alpha val="60000"/>
                </a:schemeClr>
              </a:solidFill>
              <a:ln>
                <a:noFill/>
              </a:ln>
              <a:effectLst>
                <a:outerShdw blurRad="50800" dist="38100" dir="2700000" algn="tl" rotWithShape="0">
                  <a:srgbClr val="000000">
                    <a:alpha val="58000"/>
                  </a:srgbClr>
                </a:outerShdw>
              </a:effectLst>
            </p:spPr>
            <p:txBody>
              <a:bodyPr/>
              <a:lstStyle/>
              <a:p>
                <a:endParaRPr lang="bg-BG"/>
              </a:p>
            </p:txBody>
          </p:sp>
          <p:sp>
            <p:nvSpPr>
              <p:cNvPr id="33" name="Freeform 38">
                <a:extLst>
                  <a:ext uri="{FF2B5EF4-FFF2-40B4-BE49-F238E27FC236}">
                    <a16:creationId xmlns:a16="http://schemas.microsoft.com/office/drawing/2014/main" id="{A8A5AAC9-38FD-4A03-AB91-236F2AAC625C}"/>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rot="16200000" flipH="1">
                <a:off x="605895" y="3247760"/>
                <a:ext cx="188913"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solidFill>
                <a:schemeClr val="tx2">
                  <a:alpha val="60000"/>
                </a:schemeClr>
              </a:solidFill>
              <a:ln>
                <a:noFill/>
              </a:ln>
              <a:effectLst>
                <a:outerShdw blurRad="50800" dist="38100" dir="2700000" algn="tl" rotWithShape="0">
                  <a:srgbClr val="000000">
                    <a:alpha val="58000"/>
                  </a:srgbClr>
                </a:outerShdw>
              </a:effectLst>
            </p:spPr>
            <p:txBody>
              <a:bodyPr/>
              <a:lstStyle/>
              <a:p>
                <a:endParaRPr lang="bg-BG"/>
              </a:p>
            </p:txBody>
          </p:sp>
          <p:sp>
            <p:nvSpPr>
              <p:cNvPr id="34" name="Freeform 39">
                <a:extLst>
                  <a:ext uri="{FF2B5EF4-FFF2-40B4-BE49-F238E27FC236}">
                    <a16:creationId xmlns:a16="http://schemas.microsoft.com/office/drawing/2014/main" id="{7AD4105C-55AA-47FF-AC5D-5BCB0B78CDC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rot="16200000" flipH="1">
                <a:off x="1532202" y="2305578"/>
                <a:ext cx="307975" cy="1801813"/>
              </a:xfrm>
              <a:custGeom>
                <a:avLst/>
                <a:gdLst/>
                <a:ahLst/>
                <a:cxnLst/>
                <a:rect l="0" t="0" r="r" b="b"/>
                <a:pathLst>
                  <a:path w="194" h="1135">
                    <a:moveTo>
                      <a:pt x="18" y="1135"/>
                    </a:moveTo>
                    <a:lnTo>
                      <a:pt x="0" y="1135"/>
                    </a:lnTo>
                    <a:lnTo>
                      <a:pt x="0" y="354"/>
                    </a:lnTo>
                    <a:lnTo>
                      <a:pt x="176" y="177"/>
                    </a:lnTo>
                    <a:lnTo>
                      <a:pt x="176" y="0"/>
                    </a:lnTo>
                    <a:lnTo>
                      <a:pt x="194" y="0"/>
                    </a:lnTo>
                    <a:lnTo>
                      <a:pt x="194" y="183"/>
                    </a:lnTo>
                    <a:lnTo>
                      <a:pt x="18" y="360"/>
                    </a:lnTo>
                    <a:lnTo>
                      <a:pt x="18" y="1135"/>
                    </a:lnTo>
                    <a:close/>
                  </a:path>
                </a:pathLst>
              </a:custGeom>
              <a:solidFill>
                <a:schemeClr val="tx2">
                  <a:alpha val="60000"/>
                </a:schemeClr>
              </a:solidFill>
              <a:ln>
                <a:noFill/>
              </a:ln>
              <a:effectLst>
                <a:outerShdw blurRad="50800" dist="38100" dir="2700000" algn="tl" rotWithShape="0">
                  <a:srgbClr val="000000">
                    <a:alpha val="58000"/>
                  </a:srgbClr>
                </a:outerShdw>
              </a:effectLst>
            </p:spPr>
            <p:txBody>
              <a:bodyPr/>
              <a:lstStyle/>
              <a:p>
                <a:endParaRPr lang="bg-BG"/>
              </a:p>
            </p:txBody>
          </p:sp>
          <p:sp>
            <p:nvSpPr>
              <p:cNvPr id="35" name="Freeform 40">
                <a:extLst>
                  <a:ext uri="{FF2B5EF4-FFF2-40B4-BE49-F238E27FC236}">
                    <a16:creationId xmlns:a16="http://schemas.microsoft.com/office/drawing/2014/main" id="{1C4B42B1-B112-4057-82C3-E5AF3BC7F6DF}"/>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rot="16200000" flipH="1">
                <a:off x="2154501" y="3461278"/>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2" y="4"/>
                      <a:pt x="4" y="11"/>
                      <a:pt x="4" y="20"/>
                    </a:cubicBezTo>
                    <a:cubicBezTo>
                      <a:pt x="4" y="29"/>
                      <a:pt x="12" y="36"/>
                      <a:pt x="20" y="36"/>
                    </a:cubicBezTo>
                    <a:cubicBezTo>
                      <a:pt x="29" y="36"/>
                      <a:pt x="36" y="29"/>
                      <a:pt x="36" y="20"/>
                    </a:cubicBezTo>
                    <a:cubicBezTo>
                      <a:pt x="36" y="11"/>
                      <a:pt x="29" y="4"/>
                      <a:pt x="20" y="4"/>
                    </a:cubicBezTo>
                    <a:close/>
                  </a:path>
                </a:pathLst>
              </a:custGeom>
              <a:solidFill>
                <a:schemeClr val="tx2">
                  <a:alpha val="60000"/>
                </a:schemeClr>
              </a:solidFill>
              <a:ln>
                <a:noFill/>
              </a:ln>
              <a:effectLst>
                <a:outerShdw blurRad="50800" dist="38100" dir="2700000" algn="tl" rotWithShape="0">
                  <a:srgbClr val="000000">
                    <a:alpha val="58000"/>
                  </a:srgbClr>
                </a:outerShdw>
              </a:effectLst>
            </p:spPr>
            <p:txBody>
              <a:bodyPr/>
              <a:lstStyle/>
              <a:p>
                <a:endParaRPr lang="bg-BG"/>
              </a:p>
            </p:txBody>
          </p:sp>
          <p:sp>
            <p:nvSpPr>
              <p:cNvPr id="36" name="Rectangle 41">
                <a:extLst>
                  <a:ext uri="{FF2B5EF4-FFF2-40B4-BE49-F238E27FC236}">
                    <a16:creationId xmlns:a16="http://schemas.microsoft.com/office/drawing/2014/main" id="{C8B37395-3651-4E66-A62E-31529FABC8CC}"/>
                  </a:ext>
                  <a:ext uri="{C183D7F6-B498-43B3-948B-1728B52AA6E4}">
                    <adec:decorative xmlns:adec="http://schemas.microsoft.com/office/drawing/2017/decorative" val="1"/>
                  </a:ext>
                </a:extLst>
              </p:cNvPr>
              <p:cNvSpPr>
                <a:spLocks noChangeArrowheads="1"/>
              </p:cNvSpPr>
              <p:nvPr>
                <p:extLst>
                  <p:ext uri="{386F3935-93C4-4BCD-93E2-E3B085C9AB24}">
                    <p16:designElem xmlns:p16="http://schemas.microsoft.com/office/powerpoint/2015/main" val="1"/>
                  </p:ext>
                </p:extLst>
              </p:nvPr>
            </p:nvSpPr>
            <p:spPr bwMode="auto">
              <a:xfrm rot="16200000" flipH="1">
                <a:off x="2448983" y="3436672"/>
                <a:ext cx="23813" cy="252413"/>
              </a:xfrm>
              <a:prstGeom prst="rect">
                <a:avLst/>
              </a:prstGeom>
              <a:solidFill>
                <a:schemeClr val="tx2">
                  <a:alpha val="60000"/>
                </a:schemeClr>
              </a:solidFill>
              <a:ln>
                <a:noFill/>
              </a:ln>
              <a:effectLst>
                <a:outerShdw blurRad="50800" dist="38100" dir="2700000" algn="tl" rotWithShape="0">
                  <a:srgbClr val="000000">
                    <a:alpha val="58000"/>
                  </a:srgbClr>
                </a:outerShdw>
              </a:effectLst>
            </p:spPr>
            <p:txBody>
              <a:bodyPr/>
              <a:lstStyle/>
              <a:p>
                <a:endParaRPr lang="bg-BG"/>
              </a:p>
            </p:txBody>
          </p:sp>
        </p:grpSp>
      </p:grpSp>
      <p:sp>
        <p:nvSpPr>
          <p:cNvPr id="2" name="Title 1">
            <a:extLst>
              <a:ext uri="{FF2B5EF4-FFF2-40B4-BE49-F238E27FC236}">
                <a16:creationId xmlns:a16="http://schemas.microsoft.com/office/drawing/2014/main" id="{4D687081-16D7-4BC5-A7DB-E70117439F85}"/>
              </a:ext>
            </a:extLst>
          </p:cNvPr>
          <p:cNvSpPr>
            <a:spLocks noGrp="1"/>
          </p:cNvSpPr>
          <p:nvPr>
            <p:ph type="ctrTitle"/>
          </p:nvPr>
        </p:nvSpPr>
        <p:spPr>
          <a:xfrm>
            <a:off x="2667000" y="2328334"/>
            <a:ext cx="6858000" cy="1367896"/>
          </a:xfrm>
        </p:spPr>
        <p:txBody>
          <a:bodyPr anchor="ctr">
            <a:normAutofit/>
          </a:bodyPr>
          <a:lstStyle/>
          <a:p>
            <a:pPr algn="ctr"/>
            <a:r>
              <a:rPr lang="en-US" sz="3600" b="1" dirty="0">
                <a:solidFill>
                  <a:schemeClr val="accent1">
                    <a:lumMod val="60000"/>
                    <a:lumOff val="40000"/>
                  </a:schemeClr>
                </a:solidFill>
                <a:ea typeface="+mj-lt"/>
                <a:cs typeface="+mj-lt"/>
              </a:rPr>
              <a:t>From scrap to gold: handmade art products </a:t>
            </a:r>
            <a:endParaRPr lang="en-US" sz="3600" b="1">
              <a:solidFill>
                <a:schemeClr val="accent1">
                  <a:lumMod val="60000"/>
                  <a:lumOff val="40000"/>
                </a:schemeClr>
              </a:solidFill>
            </a:endParaRPr>
          </a:p>
        </p:txBody>
      </p:sp>
      <p:sp>
        <p:nvSpPr>
          <p:cNvPr id="3" name="Subtitle 2">
            <a:extLst>
              <a:ext uri="{FF2B5EF4-FFF2-40B4-BE49-F238E27FC236}">
                <a16:creationId xmlns:a16="http://schemas.microsoft.com/office/drawing/2014/main" id="{1841851F-203A-4F8E-AA75-478526ABA894}"/>
              </a:ext>
            </a:extLst>
          </p:cNvPr>
          <p:cNvSpPr>
            <a:spLocks noGrp="1"/>
          </p:cNvSpPr>
          <p:nvPr>
            <p:ph type="subTitle" idx="1"/>
          </p:nvPr>
        </p:nvSpPr>
        <p:spPr>
          <a:xfrm>
            <a:off x="2667001" y="3602038"/>
            <a:ext cx="6857999" cy="953029"/>
          </a:xfrm>
        </p:spPr>
        <p:txBody>
          <a:bodyPr vert="horz" lIns="91440" tIns="45720" rIns="91440" bIns="45720" rtlCol="0" anchor="t">
            <a:normAutofit/>
          </a:bodyPr>
          <a:lstStyle/>
          <a:p>
            <a:pPr algn="ctr"/>
            <a:endParaRPr lang="en-US" dirty="0">
              <a:solidFill>
                <a:schemeClr val="tx1"/>
              </a:solidFill>
            </a:endParaRPr>
          </a:p>
          <a:p>
            <a:pPr algn="ctr"/>
            <a:endParaRPr lang="en-US" dirty="0"/>
          </a:p>
        </p:txBody>
      </p:sp>
      <p:sp>
        <p:nvSpPr>
          <p:cNvPr id="38" name="Rectangle 37">
            <a:extLst>
              <a:ext uri="{FF2B5EF4-FFF2-40B4-BE49-F238E27FC236}">
                <a16:creationId xmlns:a16="http://schemas.microsoft.com/office/drawing/2014/main" id="{6B6D540F-1E2F-416F-819F-D8216BC8F33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0" y="0"/>
            <a:ext cx="12192000" cy="68580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dirty="0"/>
          </a:p>
        </p:txBody>
      </p:sp>
    </p:spTree>
    <p:extLst>
      <p:ext uri="{BB962C8B-B14F-4D97-AF65-F5344CB8AC3E}">
        <p14:creationId xmlns:p14="http://schemas.microsoft.com/office/powerpoint/2010/main" val="218587581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blipFill>
          <a:blip r:embed="rId2">
            <a:duotone>
              <a:schemeClr val="bg2">
                <a:shade val="88000"/>
                <a:hueMod val="106000"/>
                <a:satMod val="140000"/>
                <a:lumMod val="54000"/>
              </a:schemeClr>
              <a:schemeClr val="bg2">
                <a:tint val="98000"/>
                <a:hueMod val="90000"/>
                <a:satMod val="150000"/>
                <a:lumMod val="160000"/>
              </a:schemeClr>
            </a:duotone>
          </a:blip>
          <a:stretch/>
        </a:blipFill>
        <a:effectLst/>
      </p:bgPr>
    </p:bg>
    <p:spTree>
      <p:nvGrpSpPr>
        <p:cNvPr id="1" name=""/>
        <p:cNvGrpSpPr/>
        <p:nvPr/>
      </p:nvGrpSpPr>
      <p:grpSpPr>
        <a:xfrm>
          <a:off x="0" y="0"/>
          <a:ext cx="0" cy="0"/>
          <a:chOff x="0" y="0"/>
          <a:chExt cx="0" cy="0"/>
        </a:xfrm>
      </p:grpSpPr>
      <p:grpSp>
        <p:nvGrpSpPr>
          <p:cNvPr id="11" name="Group 10">
            <a:extLst>
              <a:ext uri="{FF2B5EF4-FFF2-40B4-BE49-F238E27FC236}">
                <a16:creationId xmlns:a16="http://schemas.microsoft.com/office/drawing/2014/main" id="{9AE4726C-1831-4FE3-9A11-227F0DC2F0BC}"/>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0" y="-1"/>
            <a:ext cx="12192003" cy="6858001"/>
            <a:chOff x="0" y="-1"/>
            <a:chExt cx="12192003" cy="6858001"/>
          </a:xfrm>
        </p:grpSpPr>
        <p:sp useBgFill="1">
          <p:nvSpPr>
            <p:cNvPr id="12" name="Rectangle 11">
              <a:extLst>
                <a:ext uri="{FF2B5EF4-FFF2-40B4-BE49-F238E27FC236}">
                  <a16:creationId xmlns:a16="http://schemas.microsoft.com/office/drawing/2014/main" id="{B651D7F7-8C54-448E-A268-1CBFAD87D43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 y="-1"/>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3" name="Picture 2">
              <a:extLst>
                <a:ext uri="{FF2B5EF4-FFF2-40B4-BE49-F238E27FC236}">
                  <a16:creationId xmlns:a16="http://schemas.microsoft.com/office/drawing/2014/main" id="{E3B56E94-40E1-489A-98B2-A3238D66A064}"/>
                </a:ext>
                <a:ext uri="{C183D7F6-B498-43B3-948B-1728B52AA6E4}">
                  <adec:decorative xmlns:adec="http://schemas.microsoft.com/office/drawing/2017/decorative" val="1"/>
                </a:ext>
              </a:extLst>
            </p:cNvPr>
            <p:cNvPicPr>
              <a:picLocks noChangeAspect="1" noChangeArrowheads="1"/>
            </p:cNvPicPr>
            <p:nvPr>
              <p:extLst>
                <p:ext uri="{386F3935-93C4-4BCD-93E2-E3B085C9AB24}">
                  <p16:designElem xmlns:p16="http://schemas.microsoft.com/office/powerpoint/2015/main" val="1"/>
                </p:ext>
              </p:extLst>
            </p:nvPr>
          </p:nvPicPr>
          <p:blipFill>
            <a:blip r:embed="rId3">
              <a:alphaModFix amt="30000"/>
              <a:duotone>
                <a:prstClr val="black"/>
                <a:schemeClr val="tx2">
                  <a:tint val="45000"/>
                  <a:satMod val="400000"/>
                </a:schemeClr>
              </a:duotone>
              <a:extLst>
                <a:ext uri="{28A0092B-C50C-407E-A947-70E740481C1C}">
                  <a14:useLocalDpi xmlns:a14="http://schemas.microsoft.com/office/drawing/2010/main" val="0"/>
                </a:ext>
              </a:extLst>
            </a:blip>
            <a:srcRect/>
            <a:stretch>
              <a:fillRect/>
            </a:stretch>
          </p:blipFill>
          <p:spPr bwMode="auto">
            <a:xfrm>
              <a:off x="0" y="-1"/>
              <a:ext cx="12192003" cy="6858001"/>
            </a:xfrm>
            <a:prstGeom prst="rect">
              <a:avLst/>
            </a:prstGeom>
            <a:noFill/>
            <a:extLst>
              <a:ext uri="{909E8E84-426E-40dd-AFC4-6F175D3DCCD1}">
                <a14:hiddenFill xmlns="" xmlns:a16="http://schemas.microsoft.com/office/drawing/2014/main" xmlns:a14="http://schemas.microsoft.com/office/drawing/2010/main" xmlns:p14="http://schemas.microsoft.com/office/powerpoint/2010/main">
                  <a:solidFill>
                    <a:srgbClr val="FFFFFF"/>
                  </a:solidFill>
                </a14:hiddenFill>
              </a:ext>
            </a:extLst>
          </p:spPr>
        </p:pic>
      </p:grpSp>
      <p:sp>
        <p:nvSpPr>
          <p:cNvPr id="2" name="Title 1">
            <a:extLst>
              <a:ext uri="{FF2B5EF4-FFF2-40B4-BE49-F238E27FC236}">
                <a16:creationId xmlns:a16="http://schemas.microsoft.com/office/drawing/2014/main" id="{3B733DAC-0B51-BEF1-CFC3-68A61198AED5}"/>
              </a:ext>
            </a:extLst>
          </p:cNvPr>
          <p:cNvSpPr>
            <a:spLocks noGrp="1"/>
          </p:cNvSpPr>
          <p:nvPr>
            <p:ph type="title"/>
          </p:nvPr>
        </p:nvSpPr>
        <p:spPr>
          <a:xfrm>
            <a:off x="4996697" y="618518"/>
            <a:ext cx="6050713" cy="1478570"/>
          </a:xfrm>
        </p:spPr>
        <p:txBody>
          <a:bodyPr vert="horz" lIns="91440" tIns="45720" rIns="91440" bIns="45720" rtlCol="0" anchor="ctr">
            <a:normAutofit/>
          </a:bodyPr>
          <a:lstStyle/>
          <a:p>
            <a:r>
              <a:rPr lang="en-US" sz="3200" b="1" dirty="0">
                <a:solidFill>
                  <a:schemeClr val="accent1">
                    <a:lumMod val="60000"/>
                    <a:lumOff val="40000"/>
                  </a:schemeClr>
                </a:solidFill>
              </a:rPr>
              <a:t>For start...</a:t>
            </a:r>
          </a:p>
        </p:txBody>
      </p:sp>
      <p:pic>
        <p:nvPicPr>
          <p:cNvPr id="6" name="Picture 5" descr="A person with a mustache&#10;&#10;Description automatically generated">
            <a:extLst>
              <a:ext uri="{FF2B5EF4-FFF2-40B4-BE49-F238E27FC236}">
                <a16:creationId xmlns:a16="http://schemas.microsoft.com/office/drawing/2014/main" id="{AF5E1FC8-7D80-DD1C-012F-4A6CC3C7F3A1}"/>
              </a:ext>
            </a:extLst>
          </p:cNvPr>
          <p:cNvPicPr>
            <a:picLocks noChangeAspect="1"/>
          </p:cNvPicPr>
          <p:nvPr/>
        </p:nvPicPr>
        <p:blipFill rotWithShape="1">
          <a:blip r:embed="rId4"/>
          <a:srcRect r="9270"/>
          <a:stretch/>
        </p:blipFill>
        <p:spPr>
          <a:xfrm>
            <a:off x="-5597" y="10"/>
            <a:ext cx="4635583" cy="6857990"/>
          </a:xfrm>
          <a:prstGeom prst="rect">
            <a:avLst/>
          </a:prstGeom>
        </p:spPr>
      </p:pic>
      <p:grpSp>
        <p:nvGrpSpPr>
          <p:cNvPr id="15" name="Group 14">
            <a:extLst>
              <a:ext uri="{FF2B5EF4-FFF2-40B4-BE49-F238E27FC236}">
                <a16:creationId xmlns:a16="http://schemas.microsoft.com/office/drawing/2014/main" id="{E916825F-759B-4F1A-BA80-AF7137691EC5}"/>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0" y="0"/>
            <a:ext cx="2305051" cy="6858001"/>
            <a:chOff x="0" y="0"/>
            <a:chExt cx="2305051" cy="6858001"/>
          </a:xfrm>
          <a:solidFill>
            <a:schemeClr val="tx1">
              <a:alpha val="70000"/>
            </a:schemeClr>
          </a:solidFill>
          <a:effectLst/>
        </p:grpSpPr>
        <p:sp>
          <p:nvSpPr>
            <p:cNvPr id="16" name="Rectangle 15">
              <a:extLst>
                <a:ext uri="{FF2B5EF4-FFF2-40B4-BE49-F238E27FC236}">
                  <a16:creationId xmlns:a16="http://schemas.microsoft.com/office/drawing/2014/main" id="{0AF64541-DE3B-4DBB-84E1-907956469E52}"/>
                </a:ext>
                <a:ext uri="{C183D7F6-B498-43B3-948B-1728B52AA6E4}">
                  <adec:decorative xmlns:adec="http://schemas.microsoft.com/office/drawing/2017/decorative" val="1"/>
                </a:ext>
              </a:extLst>
            </p:cNvPr>
            <p:cNvSpPr>
              <a:spLocks noChangeArrowheads="1"/>
            </p:cNvSpPr>
            <p:nvPr>
              <p:extLst>
                <p:ext uri="{386F3935-93C4-4BCD-93E2-E3B085C9AB24}">
                  <p16:designElem xmlns:p16="http://schemas.microsoft.com/office/powerpoint/2015/main" val="1"/>
                </p:ext>
              </p:extLst>
            </p:nvPr>
          </p:nvSpPr>
          <p:spPr bwMode="auto">
            <a:xfrm>
              <a:off x="1209675" y="4763"/>
              <a:ext cx="23813" cy="2181225"/>
            </a:xfrm>
            <a:prstGeom prst="rect">
              <a:avLst/>
            </a:prstGeom>
            <a:grpFill/>
            <a:ln>
              <a:noFill/>
            </a:ln>
            <a:extLst>
              <a:ext uri="{91240B29-F687-4f45-9708-019B960494DF}">
                <a14:hiddenLine xmlns="" xmlns:a16="http://schemas.microsoft.com/office/drawing/2014/main" xmlns:a14="http://schemas.microsoft.com/office/drawing/2010/main" xmlns:p14="http://schemas.microsoft.com/office/powerpoint/2010/main" w="9525">
                  <a:solidFill>
                    <a:srgbClr val="000000"/>
                  </a:solidFill>
                  <a:miter lim="800000"/>
                  <a:headEnd/>
                  <a:tailEnd/>
                </a14:hiddenLine>
              </a:ext>
            </a:extLst>
          </p:spPr>
          <p:txBody>
            <a:bodyPr/>
            <a:lstStyle/>
            <a:p>
              <a:endParaRPr lang="bg-BG"/>
            </a:p>
          </p:txBody>
        </p:sp>
        <p:sp>
          <p:nvSpPr>
            <p:cNvPr id="17" name="Freeform 6">
              <a:extLst>
                <a:ext uri="{FF2B5EF4-FFF2-40B4-BE49-F238E27FC236}">
                  <a16:creationId xmlns:a16="http://schemas.microsoft.com/office/drawing/2014/main" id="{9175DCC0-514A-4CA1-AD9A-1BB0FFF1B4FC}"/>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1128713" y="217646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8" y="36"/>
                    <a:pt x="36" y="29"/>
                    <a:pt x="36" y="20"/>
                  </a:cubicBezTo>
                  <a:cubicBezTo>
                    <a:pt x="36" y="11"/>
                    <a:pt x="28" y="4"/>
                    <a:pt x="20" y="4"/>
                  </a:cubicBezTo>
                  <a:close/>
                </a:path>
              </a:pathLst>
            </a:custGeom>
            <a:grpFill/>
            <a:ln>
              <a:noFill/>
            </a:ln>
            <a:extLst>
              <a:ext uri="{91240B29-F687-4f45-9708-019B960494DF}">
                <a14:hiddenLine xmlns="" xmlns:a16="http://schemas.microsoft.com/office/drawing/2014/main" xmlns:a14="http://schemas.microsoft.com/office/drawing/2010/main" xmlns:p14="http://schemas.microsoft.com/office/powerpoint/2010/main" w="9525">
                  <a:solidFill>
                    <a:srgbClr val="000000"/>
                  </a:solidFill>
                  <a:round/>
                  <a:headEnd/>
                  <a:tailEnd/>
                </a14:hiddenLine>
              </a:ext>
            </a:extLst>
          </p:spPr>
          <p:txBody>
            <a:bodyPr/>
            <a:lstStyle/>
            <a:p>
              <a:endParaRPr lang="bg-BG"/>
            </a:p>
          </p:txBody>
        </p:sp>
        <p:sp>
          <p:nvSpPr>
            <p:cNvPr id="18" name="Freeform 7">
              <a:extLst>
                <a:ext uri="{FF2B5EF4-FFF2-40B4-BE49-F238E27FC236}">
                  <a16:creationId xmlns:a16="http://schemas.microsoft.com/office/drawing/2014/main" id="{10371924-94D9-48AF-9D5B-6471775BE81D}"/>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1123950" y="4021138"/>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 xmlns:a16="http://schemas.microsoft.com/office/drawing/2014/main" xmlns:a14="http://schemas.microsoft.com/office/drawing/2010/main" xmlns:p14="http://schemas.microsoft.com/office/powerpoint/2010/main" w="9525">
                  <a:solidFill>
                    <a:srgbClr val="000000"/>
                  </a:solidFill>
                  <a:round/>
                  <a:headEnd/>
                  <a:tailEnd/>
                </a14:hiddenLine>
              </a:ext>
            </a:extLst>
          </p:spPr>
          <p:txBody>
            <a:bodyPr/>
            <a:lstStyle/>
            <a:p>
              <a:endParaRPr lang="bg-BG"/>
            </a:p>
          </p:txBody>
        </p:sp>
        <p:sp>
          <p:nvSpPr>
            <p:cNvPr id="19" name="Rectangle 18">
              <a:extLst>
                <a:ext uri="{FF2B5EF4-FFF2-40B4-BE49-F238E27FC236}">
                  <a16:creationId xmlns:a16="http://schemas.microsoft.com/office/drawing/2014/main" id="{7C964FF9-A41A-438C-A22B-62690C98F1A7}"/>
                </a:ext>
                <a:ext uri="{C183D7F6-B498-43B3-948B-1728B52AA6E4}">
                  <adec:decorative xmlns:adec="http://schemas.microsoft.com/office/drawing/2017/decorative" val="1"/>
                </a:ext>
              </a:extLst>
            </p:cNvPr>
            <p:cNvSpPr>
              <a:spLocks noChangeArrowheads="1"/>
            </p:cNvSpPr>
            <p:nvPr>
              <p:extLst>
                <p:ext uri="{386F3935-93C4-4BCD-93E2-E3B085C9AB24}">
                  <p16:designElem xmlns:p16="http://schemas.microsoft.com/office/powerpoint/2015/main" val="1"/>
                </p:ext>
              </p:extLst>
            </p:nvPr>
          </p:nvSpPr>
          <p:spPr bwMode="auto">
            <a:xfrm>
              <a:off x="414338" y="9525"/>
              <a:ext cx="28575" cy="4481513"/>
            </a:xfrm>
            <a:prstGeom prst="rect">
              <a:avLst/>
            </a:prstGeom>
            <a:grpFill/>
            <a:ln>
              <a:noFill/>
            </a:ln>
            <a:extLst>
              <a:ext uri="{91240B29-F687-4f45-9708-019B960494DF}">
                <a14:hiddenLine xmlns="" xmlns:a16="http://schemas.microsoft.com/office/drawing/2014/main" xmlns:a14="http://schemas.microsoft.com/office/drawing/2010/main" xmlns:p14="http://schemas.microsoft.com/office/powerpoint/2010/main" w="9525">
                  <a:solidFill>
                    <a:srgbClr val="000000"/>
                  </a:solidFill>
                  <a:miter lim="800000"/>
                  <a:headEnd/>
                  <a:tailEnd/>
                </a14:hiddenLine>
              </a:ext>
            </a:extLst>
          </p:spPr>
          <p:txBody>
            <a:bodyPr/>
            <a:lstStyle/>
            <a:p>
              <a:endParaRPr lang="bg-BG"/>
            </a:p>
          </p:txBody>
        </p:sp>
        <p:sp>
          <p:nvSpPr>
            <p:cNvPr id="20" name="Freeform 9">
              <a:extLst>
                <a:ext uri="{FF2B5EF4-FFF2-40B4-BE49-F238E27FC236}">
                  <a16:creationId xmlns:a16="http://schemas.microsoft.com/office/drawing/2014/main" id="{61716CD6-1875-4567-B3E2-364CD0960D83}"/>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333375" y="448151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 xmlns:a16="http://schemas.microsoft.com/office/drawing/2014/main" xmlns:a14="http://schemas.microsoft.com/office/drawing/2010/main" xmlns:p14="http://schemas.microsoft.com/office/powerpoint/2010/main" w="9525">
                  <a:solidFill>
                    <a:srgbClr val="000000"/>
                  </a:solidFill>
                  <a:round/>
                  <a:headEnd/>
                  <a:tailEnd/>
                </a14:hiddenLine>
              </a:ext>
            </a:extLst>
          </p:spPr>
          <p:txBody>
            <a:bodyPr/>
            <a:lstStyle/>
            <a:p>
              <a:endParaRPr lang="bg-BG"/>
            </a:p>
          </p:txBody>
        </p:sp>
        <p:sp>
          <p:nvSpPr>
            <p:cNvPr id="21" name="Freeform 10">
              <a:extLst>
                <a:ext uri="{FF2B5EF4-FFF2-40B4-BE49-F238E27FC236}">
                  <a16:creationId xmlns:a16="http://schemas.microsoft.com/office/drawing/2014/main" id="{31A293D3-7189-453D-AB91-1291AAFF3DB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90500" y="9525"/>
              <a:ext cx="152400" cy="908050"/>
            </a:xfrm>
            <a:custGeom>
              <a:avLst/>
              <a:gdLst/>
              <a:ahLst/>
              <a:cxnLst/>
              <a:rect l="0" t="0" r="r" b="b"/>
              <a:pathLst>
                <a:path w="96" h="572">
                  <a:moveTo>
                    <a:pt x="15" y="572"/>
                  </a:moveTo>
                  <a:lnTo>
                    <a:pt x="0" y="566"/>
                  </a:lnTo>
                  <a:lnTo>
                    <a:pt x="81" y="380"/>
                  </a:lnTo>
                  <a:lnTo>
                    <a:pt x="81" y="0"/>
                  </a:lnTo>
                  <a:lnTo>
                    <a:pt x="96" y="0"/>
                  </a:lnTo>
                  <a:lnTo>
                    <a:pt x="96" y="383"/>
                  </a:lnTo>
                  <a:lnTo>
                    <a:pt x="15" y="572"/>
                  </a:lnTo>
                  <a:close/>
                </a:path>
              </a:pathLst>
            </a:custGeom>
            <a:grpFill/>
            <a:ln>
              <a:noFill/>
            </a:ln>
            <a:extLst>
              <a:ext uri="{91240B29-F687-4f45-9708-019B960494DF}">
                <a14:hiddenLine xmlns="" xmlns:a16="http://schemas.microsoft.com/office/drawing/2014/main" xmlns:a14="http://schemas.microsoft.com/office/drawing/2010/main" xmlns:p14="http://schemas.microsoft.com/office/powerpoint/2010/main" w="9525">
                  <a:solidFill>
                    <a:srgbClr val="000000"/>
                  </a:solidFill>
                  <a:round/>
                  <a:headEnd/>
                  <a:tailEnd/>
                </a14:hiddenLine>
              </a:ext>
            </a:extLst>
          </p:spPr>
          <p:txBody>
            <a:bodyPr/>
            <a:lstStyle/>
            <a:p>
              <a:endParaRPr lang="bg-BG"/>
            </a:p>
          </p:txBody>
        </p:sp>
        <p:sp>
          <p:nvSpPr>
            <p:cNvPr id="22" name="Freeform 11">
              <a:extLst>
                <a:ext uri="{FF2B5EF4-FFF2-40B4-BE49-F238E27FC236}">
                  <a16:creationId xmlns:a16="http://schemas.microsoft.com/office/drawing/2014/main" id="{87CB4EFE-58B3-4326-9CFB-A2AFADDFA53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290638" y="14288"/>
              <a:ext cx="376238" cy="1801813"/>
            </a:xfrm>
            <a:custGeom>
              <a:avLst/>
              <a:gdLst/>
              <a:ahLst/>
              <a:cxnLst/>
              <a:rect l="0" t="0" r="r" b="b"/>
              <a:pathLst>
                <a:path w="237" h="1135">
                  <a:moveTo>
                    <a:pt x="222" y="1135"/>
                  </a:moveTo>
                  <a:lnTo>
                    <a:pt x="0" y="620"/>
                  </a:lnTo>
                  <a:lnTo>
                    <a:pt x="0" y="0"/>
                  </a:lnTo>
                  <a:lnTo>
                    <a:pt x="18" y="0"/>
                  </a:lnTo>
                  <a:lnTo>
                    <a:pt x="18" y="617"/>
                  </a:lnTo>
                  <a:lnTo>
                    <a:pt x="237" y="1129"/>
                  </a:lnTo>
                  <a:lnTo>
                    <a:pt x="222" y="1135"/>
                  </a:lnTo>
                  <a:close/>
                </a:path>
              </a:pathLst>
            </a:custGeom>
            <a:grpFill/>
            <a:ln>
              <a:noFill/>
            </a:ln>
            <a:extLst>
              <a:ext uri="{91240B29-F687-4f45-9708-019B960494DF}">
                <a14:hiddenLine xmlns="" xmlns:a16="http://schemas.microsoft.com/office/drawing/2014/main" xmlns:a14="http://schemas.microsoft.com/office/drawing/2010/main" xmlns:p14="http://schemas.microsoft.com/office/powerpoint/2010/main" w="9525">
                  <a:solidFill>
                    <a:srgbClr val="000000"/>
                  </a:solidFill>
                  <a:round/>
                  <a:headEnd/>
                  <a:tailEnd/>
                </a14:hiddenLine>
              </a:ext>
            </a:extLst>
          </p:spPr>
          <p:txBody>
            <a:bodyPr/>
            <a:lstStyle/>
            <a:p>
              <a:endParaRPr lang="bg-BG"/>
            </a:p>
          </p:txBody>
        </p:sp>
        <p:sp>
          <p:nvSpPr>
            <p:cNvPr id="23" name="Freeform 12">
              <a:extLst>
                <a:ext uri="{FF2B5EF4-FFF2-40B4-BE49-F238E27FC236}">
                  <a16:creationId xmlns:a16="http://schemas.microsoft.com/office/drawing/2014/main" id="{249CF4D3-B5A3-4287-BC9D-E9BB8FA6EBB9}"/>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1600200" y="1801813"/>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8" y="36"/>
                    <a:pt x="36" y="29"/>
                    <a:pt x="36" y="20"/>
                  </a:cubicBezTo>
                  <a:cubicBezTo>
                    <a:pt x="36" y="11"/>
                    <a:pt x="28" y="4"/>
                    <a:pt x="20" y="4"/>
                  </a:cubicBezTo>
                  <a:close/>
                </a:path>
              </a:pathLst>
            </a:custGeom>
            <a:grpFill/>
            <a:ln>
              <a:noFill/>
            </a:ln>
            <a:extLst>
              <a:ext uri="{91240B29-F687-4f45-9708-019B960494DF}">
                <a14:hiddenLine xmlns="" xmlns:a16="http://schemas.microsoft.com/office/drawing/2014/main" xmlns:a14="http://schemas.microsoft.com/office/drawing/2010/main" xmlns:p14="http://schemas.microsoft.com/office/powerpoint/2010/main" w="9525">
                  <a:solidFill>
                    <a:srgbClr val="000000"/>
                  </a:solidFill>
                  <a:round/>
                  <a:headEnd/>
                  <a:tailEnd/>
                </a14:hiddenLine>
              </a:ext>
            </a:extLst>
          </p:spPr>
          <p:txBody>
            <a:bodyPr/>
            <a:lstStyle/>
            <a:p>
              <a:endParaRPr lang="bg-BG"/>
            </a:p>
          </p:txBody>
        </p:sp>
        <p:sp>
          <p:nvSpPr>
            <p:cNvPr id="24" name="Freeform 13">
              <a:extLst>
                <a:ext uri="{FF2B5EF4-FFF2-40B4-BE49-F238E27FC236}">
                  <a16:creationId xmlns:a16="http://schemas.microsoft.com/office/drawing/2014/main" id="{4D2515F2-4D11-41AF-A6B1-7D084BEA980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381125" y="9525"/>
              <a:ext cx="371475" cy="1425575"/>
            </a:xfrm>
            <a:custGeom>
              <a:avLst/>
              <a:gdLst/>
              <a:ahLst/>
              <a:cxnLst/>
              <a:rect l="0" t="0" r="r" b="b"/>
              <a:pathLst>
                <a:path w="234" h="898">
                  <a:moveTo>
                    <a:pt x="219" y="898"/>
                  </a:moveTo>
                  <a:lnTo>
                    <a:pt x="0" y="383"/>
                  </a:lnTo>
                  <a:lnTo>
                    <a:pt x="0" y="0"/>
                  </a:lnTo>
                  <a:lnTo>
                    <a:pt x="15" y="0"/>
                  </a:lnTo>
                  <a:lnTo>
                    <a:pt x="15" y="380"/>
                  </a:lnTo>
                  <a:lnTo>
                    <a:pt x="234" y="892"/>
                  </a:lnTo>
                  <a:lnTo>
                    <a:pt x="219" y="898"/>
                  </a:lnTo>
                  <a:close/>
                </a:path>
              </a:pathLst>
            </a:custGeom>
            <a:grpFill/>
            <a:ln>
              <a:noFill/>
            </a:ln>
            <a:extLst>
              <a:ext uri="{91240B29-F687-4f45-9708-019B960494DF}">
                <a14:hiddenLine xmlns="" xmlns:a16="http://schemas.microsoft.com/office/drawing/2014/main" xmlns:a14="http://schemas.microsoft.com/office/drawing/2010/main" xmlns:p14="http://schemas.microsoft.com/office/powerpoint/2010/main" w="9525">
                  <a:solidFill>
                    <a:srgbClr val="000000"/>
                  </a:solidFill>
                  <a:round/>
                  <a:headEnd/>
                  <a:tailEnd/>
                </a14:hiddenLine>
              </a:ext>
            </a:extLst>
          </p:spPr>
          <p:txBody>
            <a:bodyPr/>
            <a:lstStyle/>
            <a:p>
              <a:endParaRPr lang="bg-BG"/>
            </a:p>
          </p:txBody>
        </p:sp>
        <p:sp>
          <p:nvSpPr>
            <p:cNvPr id="25" name="Freeform 14">
              <a:extLst>
                <a:ext uri="{FF2B5EF4-FFF2-40B4-BE49-F238E27FC236}">
                  <a16:creationId xmlns:a16="http://schemas.microsoft.com/office/drawing/2014/main" id="{331BCBF4-0DC2-426E-84B3-AE38E403C93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643063" y="0"/>
              <a:ext cx="152400" cy="912813"/>
            </a:xfrm>
            <a:custGeom>
              <a:avLst/>
              <a:gdLst/>
              <a:ahLst/>
              <a:cxnLst/>
              <a:rect l="0" t="0" r="r" b="b"/>
              <a:pathLst>
                <a:path w="96" h="575">
                  <a:moveTo>
                    <a:pt x="96" y="575"/>
                  </a:moveTo>
                  <a:lnTo>
                    <a:pt x="78" y="575"/>
                  </a:lnTo>
                  <a:lnTo>
                    <a:pt x="78" y="192"/>
                  </a:lnTo>
                  <a:lnTo>
                    <a:pt x="0" y="6"/>
                  </a:lnTo>
                  <a:lnTo>
                    <a:pt x="15" y="0"/>
                  </a:lnTo>
                  <a:lnTo>
                    <a:pt x="96" y="189"/>
                  </a:lnTo>
                  <a:lnTo>
                    <a:pt x="96" y="575"/>
                  </a:lnTo>
                  <a:close/>
                </a:path>
              </a:pathLst>
            </a:custGeom>
            <a:grpFill/>
            <a:ln>
              <a:noFill/>
            </a:ln>
            <a:extLst>
              <a:ext uri="{91240B29-F687-4f45-9708-019B960494DF}">
                <a14:hiddenLine xmlns="" xmlns:a16="http://schemas.microsoft.com/office/drawing/2014/main" xmlns:a14="http://schemas.microsoft.com/office/drawing/2010/main" xmlns:p14="http://schemas.microsoft.com/office/powerpoint/2010/main" w="9525">
                  <a:solidFill>
                    <a:srgbClr val="000000"/>
                  </a:solidFill>
                  <a:round/>
                  <a:headEnd/>
                  <a:tailEnd/>
                </a14:hiddenLine>
              </a:ext>
            </a:extLst>
          </p:spPr>
          <p:txBody>
            <a:bodyPr/>
            <a:lstStyle/>
            <a:p>
              <a:endParaRPr lang="bg-BG"/>
            </a:p>
          </p:txBody>
        </p:sp>
        <p:sp>
          <p:nvSpPr>
            <p:cNvPr id="26" name="Freeform 15">
              <a:extLst>
                <a:ext uri="{FF2B5EF4-FFF2-40B4-BE49-F238E27FC236}">
                  <a16:creationId xmlns:a16="http://schemas.microsoft.com/office/drawing/2014/main" id="{EC8AF156-0BE9-437D-A83B-87364146D070}"/>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1685925" y="142081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 xmlns:a16="http://schemas.microsoft.com/office/drawing/2014/main" xmlns:a14="http://schemas.microsoft.com/office/drawing/2010/main" xmlns:p14="http://schemas.microsoft.com/office/powerpoint/2010/main" w="9525">
                  <a:solidFill>
                    <a:srgbClr val="000000"/>
                  </a:solidFill>
                  <a:round/>
                  <a:headEnd/>
                  <a:tailEnd/>
                </a14:hiddenLine>
              </a:ext>
            </a:extLst>
          </p:spPr>
          <p:txBody>
            <a:bodyPr/>
            <a:lstStyle/>
            <a:p>
              <a:endParaRPr lang="bg-BG"/>
            </a:p>
          </p:txBody>
        </p:sp>
        <p:sp>
          <p:nvSpPr>
            <p:cNvPr id="27" name="Freeform 16">
              <a:extLst>
                <a:ext uri="{FF2B5EF4-FFF2-40B4-BE49-F238E27FC236}">
                  <a16:creationId xmlns:a16="http://schemas.microsoft.com/office/drawing/2014/main" id="{AC8CB256-3F62-4406-88F5-CE2421FF25E1}"/>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1685925" y="903288"/>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 xmlns:a16="http://schemas.microsoft.com/office/drawing/2014/main" xmlns:a14="http://schemas.microsoft.com/office/drawing/2010/main" xmlns:p14="http://schemas.microsoft.com/office/powerpoint/2010/main" w="9525">
                  <a:solidFill>
                    <a:srgbClr val="000000"/>
                  </a:solidFill>
                  <a:round/>
                  <a:headEnd/>
                  <a:tailEnd/>
                </a14:hiddenLine>
              </a:ext>
            </a:extLst>
          </p:spPr>
          <p:txBody>
            <a:bodyPr/>
            <a:lstStyle/>
            <a:p>
              <a:endParaRPr lang="bg-BG"/>
            </a:p>
          </p:txBody>
        </p:sp>
        <p:sp>
          <p:nvSpPr>
            <p:cNvPr id="28" name="Freeform 17">
              <a:extLst>
                <a:ext uri="{FF2B5EF4-FFF2-40B4-BE49-F238E27FC236}">
                  <a16:creationId xmlns:a16="http://schemas.microsoft.com/office/drawing/2014/main" id="{F3E812EB-415E-4B60-B0FB-65386882CEE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743075" y="4763"/>
              <a:ext cx="419100" cy="522288"/>
            </a:xfrm>
            <a:custGeom>
              <a:avLst/>
              <a:gdLst/>
              <a:ahLst/>
              <a:cxnLst/>
              <a:rect l="0" t="0" r="r" b="b"/>
              <a:pathLst>
                <a:path w="264" h="329">
                  <a:moveTo>
                    <a:pt x="252" y="329"/>
                  </a:moveTo>
                  <a:lnTo>
                    <a:pt x="45" y="120"/>
                  </a:lnTo>
                  <a:lnTo>
                    <a:pt x="0" y="6"/>
                  </a:lnTo>
                  <a:lnTo>
                    <a:pt x="15" y="0"/>
                  </a:lnTo>
                  <a:lnTo>
                    <a:pt x="60" y="111"/>
                  </a:lnTo>
                  <a:lnTo>
                    <a:pt x="264" y="317"/>
                  </a:lnTo>
                  <a:lnTo>
                    <a:pt x="252" y="329"/>
                  </a:lnTo>
                  <a:close/>
                </a:path>
              </a:pathLst>
            </a:custGeom>
            <a:grpFill/>
            <a:ln>
              <a:noFill/>
            </a:ln>
            <a:extLst>
              <a:ext uri="{91240B29-F687-4f45-9708-019B960494DF}">
                <a14:hiddenLine xmlns="" xmlns:a16="http://schemas.microsoft.com/office/drawing/2014/main" xmlns:a14="http://schemas.microsoft.com/office/drawing/2010/main" xmlns:p14="http://schemas.microsoft.com/office/powerpoint/2010/main" w="9525">
                  <a:solidFill>
                    <a:srgbClr val="000000"/>
                  </a:solidFill>
                  <a:round/>
                  <a:headEnd/>
                  <a:tailEnd/>
                </a14:hiddenLine>
              </a:ext>
            </a:extLst>
          </p:spPr>
          <p:txBody>
            <a:bodyPr/>
            <a:lstStyle/>
            <a:p>
              <a:endParaRPr lang="bg-BG"/>
            </a:p>
          </p:txBody>
        </p:sp>
        <p:sp>
          <p:nvSpPr>
            <p:cNvPr id="29" name="Freeform 18">
              <a:extLst>
                <a:ext uri="{FF2B5EF4-FFF2-40B4-BE49-F238E27FC236}">
                  <a16:creationId xmlns:a16="http://schemas.microsoft.com/office/drawing/2014/main" id="{EB4C95D7-8E6D-45EC-8CA1-9123D718E3BB}"/>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2119313" y="488950"/>
              <a:ext cx="161925" cy="147638"/>
            </a:xfrm>
            <a:custGeom>
              <a:avLst/>
              <a:gdLst/>
              <a:ahLst/>
              <a:cxnLst/>
              <a:rect l="0" t="0" r="r" b="b"/>
              <a:pathLst>
                <a:path w="34" h="31">
                  <a:moveTo>
                    <a:pt x="17" y="31"/>
                  </a:moveTo>
                  <a:cubicBezTo>
                    <a:pt x="13" y="31"/>
                    <a:pt x="9" y="30"/>
                    <a:pt x="6" y="27"/>
                  </a:cubicBezTo>
                  <a:cubicBezTo>
                    <a:pt x="0" y="20"/>
                    <a:pt x="0" y="10"/>
                    <a:pt x="6" y="4"/>
                  </a:cubicBezTo>
                  <a:cubicBezTo>
                    <a:pt x="9" y="1"/>
                    <a:pt x="13" y="0"/>
                    <a:pt x="17" y="0"/>
                  </a:cubicBezTo>
                  <a:cubicBezTo>
                    <a:pt x="21" y="0"/>
                    <a:pt x="25" y="1"/>
                    <a:pt x="28" y="4"/>
                  </a:cubicBezTo>
                  <a:cubicBezTo>
                    <a:pt x="34" y="10"/>
                    <a:pt x="34" y="20"/>
                    <a:pt x="28" y="27"/>
                  </a:cubicBezTo>
                  <a:cubicBezTo>
                    <a:pt x="25" y="30"/>
                    <a:pt x="21" y="31"/>
                    <a:pt x="17" y="31"/>
                  </a:cubicBezTo>
                  <a:close/>
                  <a:moveTo>
                    <a:pt x="17" y="4"/>
                  </a:moveTo>
                  <a:cubicBezTo>
                    <a:pt x="14" y="4"/>
                    <a:pt x="11" y="5"/>
                    <a:pt x="9" y="7"/>
                  </a:cubicBezTo>
                  <a:cubicBezTo>
                    <a:pt x="4" y="12"/>
                    <a:pt x="4" y="19"/>
                    <a:pt x="9" y="24"/>
                  </a:cubicBezTo>
                  <a:cubicBezTo>
                    <a:pt x="11" y="26"/>
                    <a:pt x="14" y="27"/>
                    <a:pt x="17" y="27"/>
                  </a:cubicBezTo>
                  <a:cubicBezTo>
                    <a:pt x="20" y="27"/>
                    <a:pt x="23" y="26"/>
                    <a:pt x="25" y="24"/>
                  </a:cubicBezTo>
                  <a:cubicBezTo>
                    <a:pt x="30" y="19"/>
                    <a:pt x="30" y="12"/>
                    <a:pt x="25" y="7"/>
                  </a:cubicBezTo>
                  <a:cubicBezTo>
                    <a:pt x="23" y="5"/>
                    <a:pt x="20" y="4"/>
                    <a:pt x="17" y="4"/>
                  </a:cubicBezTo>
                  <a:close/>
                </a:path>
              </a:pathLst>
            </a:custGeom>
            <a:grpFill/>
            <a:ln>
              <a:noFill/>
            </a:ln>
            <a:extLst>
              <a:ext uri="{91240B29-F687-4f45-9708-019B960494DF}">
                <a14:hiddenLine xmlns="" xmlns:a16="http://schemas.microsoft.com/office/drawing/2014/main" xmlns:a14="http://schemas.microsoft.com/office/drawing/2010/main" xmlns:p14="http://schemas.microsoft.com/office/powerpoint/2010/main" w="9525">
                  <a:solidFill>
                    <a:srgbClr val="000000"/>
                  </a:solidFill>
                  <a:round/>
                  <a:headEnd/>
                  <a:tailEnd/>
                </a14:hiddenLine>
              </a:ext>
            </a:extLst>
          </p:spPr>
          <p:txBody>
            <a:bodyPr/>
            <a:lstStyle/>
            <a:p>
              <a:endParaRPr lang="bg-BG"/>
            </a:p>
          </p:txBody>
        </p:sp>
        <p:sp>
          <p:nvSpPr>
            <p:cNvPr id="30" name="Freeform 19">
              <a:extLst>
                <a:ext uri="{FF2B5EF4-FFF2-40B4-BE49-F238E27FC236}">
                  <a16:creationId xmlns:a16="http://schemas.microsoft.com/office/drawing/2014/main" id="{83F62FD2-2F62-4495-997C-8BD7F95AB8D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952500" y="4763"/>
              <a:ext cx="152400" cy="908050"/>
            </a:xfrm>
            <a:custGeom>
              <a:avLst/>
              <a:gdLst/>
              <a:ahLst/>
              <a:cxnLst/>
              <a:rect l="0" t="0" r="r" b="b"/>
              <a:pathLst>
                <a:path w="96" h="572">
                  <a:moveTo>
                    <a:pt x="15" y="572"/>
                  </a:moveTo>
                  <a:lnTo>
                    <a:pt x="0" y="572"/>
                  </a:lnTo>
                  <a:lnTo>
                    <a:pt x="0" y="189"/>
                  </a:lnTo>
                  <a:lnTo>
                    <a:pt x="81" y="0"/>
                  </a:lnTo>
                  <a:lnTo>
                    <a:pt x="96" y="6"/>
                  </a:lnTo>
                  <a:lnTo>
                    <a:pt x="15" y="192"/>
                  </a:lnTo>
                  <a:lnTo>
                    <a:pt x="15" y="572"/>
                  </a:lnTo>
                  <a:close/>
                </a:path>
              </a:pathLst>
            </a:custGeom>
            <a:grpFill/>
            <a:ln>
              <a:noFill/>
            </a:ln>
            <a:extLst>
              <a:ext uri="{91240B29-F687-4f45-9708-019B960494DF}">
                <a14:hiddenLine xmlns="" xmlns:a16="http://schemas.microsoft.com/office/drawing/2014/main" xmlns:a14="http://schemas.microsoft.com/office/drawing/2010/main" xmlns:p14="http://schemas.microsoft.com/office/powerpoint/2010/main" w="9525">
                  <a:solidFill>
                    <a:srgbClr val="000000"/>
                  </a:solidFill>
                  <a:round/>
                  <a:headEnd/>
                  <a:tailEnd/>
                </a14:hiddenLine>
              </a:ext>
            </a:extLst>
          </p:spPr>
          <p:txBody>
            <a:bodyPr/>
            <a:lstStyle/>
            <a:p>
              <a:endParaRPr lang="bg-BG"/>
            </a:p>
          </p:txBody>
        </p:sp>
        <p:sp>
          <p:nvSpPr>
            <p:cNvPr id="31" name="Freeform 20">
              <a:extLst>
                <a:ext uri="{FF2B5EF4-FFF2-40B4-BE49-F238E27FC236}">
                  <a16:creationId xmlns:a16="http://schemas.microsoft.com/office/drawing/2014/main" id="{B7DFE0F9-22A3-4846-8D4E-0D193BD3288B}"/>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866775" y="903288"/>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2"/>
                    <a:pt x="4" y="20"/>
                  </a:cubicBezTo>
                  <a:cubicBezTo>
                    <a:pt x="4" y="29"/>
                    <a:pt x="11" y="36"/>
                    <a:pt x="20" y="36"/>
                  </a:cubicBezTo>
                  <a:cubicBezTo>
                    <a:pt x="29" y="36"/>
                    <a:pt x="36" y="29"/>
                    <a:pt x="36" y="20"/>
                  </a:cubicBezTo>
                  <a:cubicBezTo>
                    <a:pt x="36" y="12"/>
                    <a:pt x="29" y="4"/>
                    <a:pt x="20" y="4"/>
                  </a:cubicBezTo>
                  <a:close/>
                </a:path>
              </a:pathLst>
            </a:custGeom>
            <a:grpFill/>
            <a:ln>
              <a:noFill/>
            </a:ln>
            <a:extLst>
              <a:ext uri="{91240B29-F687-4f45-9708-019B960494DF}">
                <a14:hiddenLine xmlns="" xmlns:a16="http://schemas.microsoft.com/office/drawing/2014/main" xmlns:a14="http://schemas.microsoft.com/office/drawing/2010/main" xmlns:p14="http://schemas.microsoft.com/office/powerpoint/2010/main" w="9525">
                  <a:solidFill>
                    <a:srgbClr val="000000"/>
                  </a:solidFill>
                  <a:round/>
                  <a:headEnd/>
                  <a:tailEnd/>
                </a14:hiddenLine>
              </a:ext>
            </a:extLst>
          </p:spPr>
          <p:txBody>
            <a:bodyPr/>
            <a:lstStyle/>
            <a:p>
              <a:endParaRPr lang="bg-BG"/>
            </a:p>
          </p:txBody>
        </p:sp>
        <p:sp>
          <p:nvSpPr>
            <p:cNvPr id="32" name="Freeform 21">
              <a:extLst>
                <a:ext uri="{FF2B5EF4-FFF2-40B4-BE49-F238E27FC236}">
                  <a16:creationId xmlns:a16="http://schemas.microsoft.com/office/drawing/2014/main" id="{244DAF25-7415-491A-9FF6-E04BC2DC2EA6}"/>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890588" y="155416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8"/>
                    <a:pt x="11" y="36"/>
                    <a:pt x="20" y="36"/>
                  </a:cubicBezTo>
                  <a:cubicBezTo>
                    <a:pt x="29" y="36"/>
                    <a:pt x="36" y="28"/>
                    <a:pt x="36" y="20"/>
                  </a:cubicBezTo>
                  <a:cubicBezTo>
                    <a:pt x="36" y="11"/>
                    <a:pt x="29" y="4"/>
                    <a:pt x="20" y="4"/>
                  </a:cubicBezTo>
                  <a:close/>
                </a:path>
              </a:pathLst>
            </a:custGeom>
            <a:grpFill/>
            <a:ln>
              <a:noFill/>
            </a:ln>
            <a:extLst>
              <a:ext uri="{91240B29-F687-4f45-9708-019B960494DF}">
                <a14:hiddenLine xmlns="" xmlns:a16="http://schemas.microsoft.com/office/drawing/2014/main" xmlns:a14="http://schemas.microsoft.com/office/drawing/2010/main" xmlns:p14="http://schemas.microsoft.com/office/powerpoint/2010/main" w="9525">
                  <a:solidFill>
                    <a:srgbClr val="000000"/>
                  </a:solidFill>
                  <a:round/>
                  <a:headEnd/>
                  <a:tailEnd/>
                </a14:hiddenLine>
              </a:ext>
            </a:extLst>
          </p:spPr>
          <p:txBody>
            <a:bodyPr/>
            <a:lstStyle/>
            <a:p>
              <a:endParaRPr lang="bg-BG"/>
            </a:p>
          </p:txBody>
        </p:sp>
        <p:sp>
          <p:nvSpPr>
            <p:cNvPr id="33" name="Freeform 22">
              <a:extLst>
                <a:ext uri="{FF2B5EF4-FFF2-40B4-BE49-F238E27FC236}">
                  <a16:creationId xmlns:a16="http://schemas.microsoft.com/office/drawing/2014/main" id="{7ACA3646-863C-4D00-A58A-62C7FE71CE3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738188" y="5622925"/>
              <a:ext cx="338138" cy="1216025"/>
            </a:xfrm>
            <a:custGeom>
              <a:avLst/>
              <a:gdLst/>
              <a:ahLst/>
              <a:cxnLst/>
              <a:rect l="0" t="0" r="r" b="b"/>
              <a:pathLst>
                <a:path w="213" h="766">
                  <a:moveTo>
                    <a:pt x="213" y="766"/>
                  </a:moveTo>
                  <a:lnTo>
                    <a:pt x="195" y="766"/>
                  </a:lnTo>
                  <a:lnTo>
                    <a:pt x="195" y="464"/>
                  </a:lnTo>
                  <a:lnTo>
                    <a:pt x="0" y="6"/>
                  </a:lnTo>
                  <a:lnTo>
                    <a:pt x="12" y="0"/>
                  </a:lnTo>
                  <a:lnTo>
                    <a:pt x="213" y="461"/>
                  </a:lnTo>
                  <a:lnTo>
                    <a:pt x="213" y="766"/>
                  </a:lnTo>
                  <a:close/>
                </a:path>
              </a:pathLst>
            </a:custGeom>
            <a:grpFill/>
            <a:ln>
              <a:noFill/>
            </a:ln>
            <a:extLst>
              <a:ext uri="{91240B29-F687-4f45-9708-019B960494DF}">
                <a14:hiddenLine xmlns="" xmlns:a16="http://schemas.microsoft.com/office/drawing/2014/main" xmlns:a14="http://schemas.microsoft.com/office/drawing/2010/main" xmlns:p14="http://schemas.microsoft.com/office/powerpoint/2010/main" w="9525">
                  <a:solidFill>
                    <a:srgbClr val="000000"/>
                  </a:solidFill>
                  <a:round/>
                  <a:headEnd/>
                  <a:tailEnd/>
                </a14:hiddenLine>
              </a:ext>
            </a:extLst>
          </p:spPr>
          <p:txBody>
            <a:bodyPr/>
            <a:lstStyle/>
            <a:p>
              <a:endParaRPr lang="bg-BG"/>
            </a:p>
          </p:txBody>
        </p:sp>
        <p:sp>
          <p:nvSpPr>
            <p:cNvPr id="34" name="Freeform 23">
              <a:extLst>
                <a:ext uri="{FF2B5EF4-FFF2-40B4-BE49-F238E27FC236}">
                  <a16:creationId xmlns:a16="http://schemas.microsoft.com/office/drawing/2014/main" id="{0EA18B38-BD42-45ED-8458-FB205DBC76DB}"/>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647700" y="5480050"/>
              <a:ext cx="157163" cy="157163"/>
            </a:xfrm>
            <a:custGeom>
              <a:avLst/>
              <a:gdLst/>
              <a:ahLst/>
              <a:cxnLst/>
              <a:rect l="0" t="0" r="r" b="b"/>
              <a:pathLst>
                <a:path w="33" h="33">
                  <a:moveTo>
                    <a:pt x="17" y="33"/>
                  </a:moveTo>
                  <a:cubicBezTo>
                    <a:pt x="8" y="33"/>
                    <a:pt x="0" y="26"/>
                    <a:pt x="0" y="17"/>
                  </a:cubicBezTo>
                  <a:cubicBezTo>
                    <a:pt x="0" y="8"/>
                    <a:pt x="8" y="0"/>
                    <a:pt x="17" y="0"/>
                  </a:cubicBezTo>
                  <a:cubicBezTo>
                    <a:pt x="26" y="0"/>
                    <a:pt x="33" y="8"/>
                    <a:pt x="33" y="17"/>
                  </a:cubicBezTo>
                  <a:cubicBezTo>
                    <a:pt x="33" y="26"/>
                    <a:pt x="26" y="33"/>
                    <a:pt x="17" y="33"/>
                  </a:cubicBezTo>
                  <a:close/>
                  <a:moveTo>
                    <a:pt x="17" y="4"/>
                  </a:moveTo>
                  <a:cubicBezTo>
                    <a:pt x="10" y="4"/>
                    <a:pt x="4" y="10"/>
                    <a:pt x="4" y="17"/>
                  </a:cubicBezTo>
                  <a:cubicBezTo>
                    <a:pt x="4" y="24"/>
                    <a:pt x="10" y="29"/>
                    <a:pt x="17" y="29"/>
                  </a:cubicBezTo>
                  <a:cubicBezTo>
                    <a:pt x="23" y="29"/>
                    <a:pt x="29" y="24"/>
                    <a:pt x="29" y="17"/>
                  </a:cubicBezTo>
                  <a:cubicBezTo>
                    <a:pt x="29" y="10"/>
                    <a:pt x="23" y="4"/>
                    <a:pt x="17" y="4"/>
                  </a:cubicBezTo>
                  <a:close/>
                </a:path>
              </a:pathLst>
            </a:custGeom>
            <a:grpFill/>
            <a:ln>
              <a:noFill/>
            </a:ln>
            <a:extLst>
              <a:ext uri="{91240B29-F687-4f45-9708-019B960494DF}">
                <a14:hiddenLine xmlns="" xmlns:a16="http://schemas.microsoft.com/office/drawing/2014/main" xmlns:a14="http://schemas.microsoft.com/office/drawing/2010/main" xmlns:p14="http://schemas.microsoft.com/office/powerpoint/2010/main" w="9525">
                  <a:solidFill>
                    <a:srgbClr val="000000"/>
                  </a:solidFill>
                  <a:round/>
                  <a:headEnd/>
                  <a:tailEnd/>
                </a14:hiddenLine>
              </a:ext>
            </a:extLst>
          </p:spPr>
          <p:txBody>
            <a:bodyPr/>
            <a:lstStyle/>
            <a:p>
              <a:endParaRPr lang="bg-BG"/>
            </a:p>
          </p:txBody>
        </p:sp>
        <p:sp>
          <p:nvSpPr>
            <p:cNvPr id="35" name="Freeform 24">
              <a:extLst>
                <a:ext uri="{FF2B5EF4-FFF2-40B4-BE49-F238E27FC236}">
                  <a16:creationId xmlns:a16="http://schemas.microsoft.com/office/drawing/2014/main" id="{45302917-5DBE-4CF2-B52F-478F93FDDE70}"/>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66675" y="903288"/>
              <a:ext cx="190500" cy="190500"/>
            </a:xfrm>
            <a:custGeom>
              <a:avLst/>
              <a:gdLst/>
              <a:ahLst/>
              <a:cxnLst/>
              <a:rect l="0" t="0" r="r" b="b"/>
              <a:pathLst>
                <a:path w="40" h="40">
                  <a:moveTo>
                    <a:pt x="20" y="40"/>
                  </a:moveTo>
                  <a:cubicBezTo>
                    <a:pt x="9" y="40"/>
                    <a:pt x="0" y="31"/>
                    <a:pt x="0" y="20"/>
                  </a:cubicBezTo>
                  <a:cubicBezTo>
                    <a:pt x="0" y="9"/>
                    <a:pt x="9" y="0"/>
                    <a:pt x="20" y="0"/>
                  </a:cubicBezTo>
                  <a:cubicBezTo>
                    <a:pt x="32" y="0"/>
                    <a:pt x="40" y="9"/>
                    <a:pt x="40" y="20"/>
                  </a:cubicBezTo>
                  <a:cubicBezTo>
                    <a:pt x="40" y="31"/>
                    <a:pt x="32" y="40"/>
                    <a:pt x="20" y="40"/>
                  </a:cubicBezTo>
                  <a:close/>
                  <a:moveTo>
                    <a:pt x="20" y="4"/>
                  </a:moveTo>
                  <a:cubicBezTo>
                    <a:pt x="12" y="4"/>
                    <a:pt x="4" y="12"/>
                    <a:pt x="4" y="20"/>
                  </a:cubicBezTo>
                  <a:cubicBezTo>
                    <a:pt x="4" y="29"/>
                    <a:pt x="12" y="36"/>
                    <a:pt x="20" y="36"/>
                  </a:cubicBezTo>
                  <a:cubicBezTo>
                    <a:pt x="29" y="36"/>
                    <a:pt x="36" y="29"/>
                    <a:pt x="36" y="20"/>
                  </a:cubicBezTo>
                  <a:cubicBezTo>
                    <a:pt x="36" y="12"/>
                    <a:pt x="29" y="4"/>
                    <a:pt x="20" y="4"/>
                  </a:cubicBezTo>
                  <a:close/>
                </a:path>
              </a:pathLst>
            </a:custGeom>
            <a:grpFill/>
            <a:ln>
              <a:noFill/>
            </a:ln>
            <a:extLst>
              <a:ext uri="{91240B29-F687-4f45-9708-019B960494DF}">
                <a14:hiddenLine xmlns="" xmlns:a16="http://schemas.microsoft.com/office/drawing/2014/main" xmlns:a14="http://schemas.microsoft.com/office/drawing/2010/main" xmlns:p14="http://schemas.microsoft.com/office/powerpoint/2010/main" w="9525">
                  <a:solidFill>
                    <a:srgbClr val="000000"/>
                  </a:solidFill>
                  <a:round/>
                  <a:headEnd/>
                  <a:tailEnd/>
                </a14:hiddenLine>
              </a:ext>
            </a:extLst>
          </p:spPr>
          <p:txBody>
            <a:bodyPr/>
            <a:lstStyle/>
            <a:p>
              <a:endParaRPr lang="bg-BG"/>
            </a:p>
          </p:txBody>
        </p:sp>
        <p:sp>
          <p:nvSpPr>
            <p:cNvPr id="36" name="Freeform 25">
              <a:extLst>
                <a:ext uri="{FF2B5EF4-FFF2-40B4-BE49-F238E27FC236}">
                  <a16:creationId xmlns:a16="http://schemas.microsoft.com/office/drawing/2014/main" id="{8E61E6FD-D40E-479C-ABE9-2B69AE20D8F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0" y="3897313"/>
              <a:ext cx="133350" cy="266700"/>
            </a:xfrm>
            <a:custGeom>
              <a:avLst/>
              <a:gdLst/>
              <a:ahLst/>
              <a:cxnLst/>
              <a:rect l="0" t="0" r="r" b="b"/>
              <a:pathLst>
                <a:path w="84" h="168">
                  <a:moveTo>
                    <a:pt x="69" y="168"/>
                  </a:moveTo>
                  <a:lnTo>
                    <a:pt x="0" y="6"/>
                  </a:lnTo>
                  <a:lnTo>
                    <a:pt x="12" y="0"/>
                  </a:lnTo>
                  <a:lnTo>
                    <a:pt x="84" y="162"/>
                  </a:lnTo>
                  <a:lnTo>
                    <a:pt x="69" y="168"/>
                  </a:lnTo>
                  <a:close/>
                </a:path>
              </a:pathLst>
            </a:custGeom>
            <a:grpFill/>
            <a:ln>
              <a:noFill/>
            </a:ln>
            <a:extLst>
              <a:ext uri="{91240B29-F687-4f45-9708-019B960494DF}">
                <a14:hiddenLine xmlns="" xmlns:a16="http://schemas.microsoft.com/office/drawing/2014/main" xmlns:a14="http://schemas.microsoft.com/office/drawing/2010/main" xmlns:p14="http://schemas.microsoft.com/office/powerpoint/2010/main" w="9525">
                  <a:solidFill>
                    <a:srgbClr val="000000"/>
                  </a:solidFill>
                  <a:round/>
                  <a:headEnd/>
                  <a:tailEnd/>
                </a14:hiddenLine>
              </a:ext>
            </a:extLst>
          </p:spPr>
          <p:txBody>
            <a:bodyPr/>
            <a:lstStyle/>
            <a:p>
              <a:endParaRPr lang="bg-BG"/>
            </a:p>
          </p:txBody>
        </p:sp>
        <p:sp>
          <p:nvSpPr>
            <p:cNvPr id="37" name="Freeform 26">
              <a:extLst>
                <a:ext uri="{FF2B5EF4-FFF2-40B4-BE49-F238E27FC236}">
                  <a16:creationId xmlns:a16="http://schemas.microsoft.com/office/drawing/2014/main" id="{2F4DEB4F-F824-48D7-AF9B-B5D905DCD1BA}"/>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66675" y="4149725"/>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8"/>
                    <a:pt x="11" y="36"/>
                    <a:pt x="20" y="36"/>
                  </a:cubicBezTo>
                  <a:cubicBezTo>
                    <a:pt x="29" y="36"/>
                    <a:pt x="36" y="28"/>
                    <a:pt x="36" y="20"/>
                  </a:cubicBezTo>
                  <a:cubicBezTo>
                    <a:pt x="36" y="11"/>
                    <a:pt x="29" y="4"/>
                    <a:pt x="20" y="4"/>
                  </a:cubicBezTo>
                  <a:close/>
                </a:path>
              </a:pathLst>
            </a:custGeom>
            <a:grpFill/>
            <a:ln>
              <a:noFill/>
            </a:ln>
            <a:extLst>
              <a:ext uri="{91240B29-F687-4f45-9708-019B960494DF}">
                <a14:hiddenLine xmlns="" xmlns:a16="http://schemas.microsoft.com/office/drawing/2014/main" xmlns:a14="http://schemas.microsoft.com/office/drawing/2010/main" xmlns:p14="http://schemas.microsoft.com/office/powerpoint/2010/main" w="9525">
                  <a:solidFill>
                    <a:srgbClr val="000000"/>
                  </a:solidFill>
                  <a:round/>
                  <a:headEnd/>
                  <a:tailEnd/>
                </a14:hiddenLine>
              </a:ext>
            </a:extLst>
          </p:spPr>
          <p:txBody>
            <a:bodyPr/>
            <a:lstStyle/>
            <a:p>
              <a:endParaRPr lang="bg-BG"/>
            </a:p>
          </p:txBody>
        </p:sp>
        <p:sp>
          <p:nvSpPr>
            <p:cNvPr id="38" name="Freeform 27">
              <a:extLst>
                <a:ext uri="{FF2B5EF4-FFF2-40B4-BE49-F238E27FC236}">
                  <a16:creationId xmlns:a16="http://schemas.microsoft.com/office/drawing/2014/main" id="{F76CFA02-6090-4464-B573-BCA350C9017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0" y="1644650"/>
              <a:ext cx="133350" cy="269875"/>
            </a:xfrm>
            <a:custGeom>
              <a:avLst/>
              <a:gdLst/>
              <a:ahLst/>
              <a:cxnLst/>
              <a:rect l="0" t="0" r="r" b="b"/>
              <a:pathLst>
                <a:path w="84" h="170">
                  <a:moveTo>
                    <a:pt x="12" y="170"/>
                  </a:moveTo>
                  <a:lnTo>
                    <a:pt x="0" y="164"/>
                  </a:lnTo>
                  <a:lnTo>
                    <a:pt x="69" y="0"/>
                  </a:lnTo>
                  <a:lnTo>
                    <a:pt x="84" y="6"/>
                  </a:lnTo>
                  <a:lnTo>
                    <a:pt x="12" y="170"/>
                  </a:lnTo>
                  <a:close/>
                </a:path>
              </a:pathLst>
            </a:custGeom>
            <a:grpFill/>
            <a:ln>
              <a:noFill/>
            </a:ln>
            <a:extLst>
              <a:ext uri="{91240B29-F687-4f45-9708-019B960494DF}">
                <a14:hiddenLine xmlns="" xmlns:a16="http://schemas.microsoft.com/office/drawing/2014/main" xmlns:a14="http://schemas.microsoft.com/office/drawing/2010/main" xmlns:p14="http://schemas.microsoft.com/office/powerpoint/2010/main" w="9525">
                  <a:solidFill>
                    <a:srgbClr val="000000"/>
                  </a:solidFill>
                  <a:round/>
                  <a:headEnd/>
                  <a:tailEnd/>
                </a14:hiddenLine>
              </a:ext>
            </a:extLst>
          </p:spPr>
          <p:txBody>
            <a:bodyPr/>
            <a:lstStyle/>
            <a:p>
              <a:endParaRPr lang="bg-BG"/>
            </a:p>
          </p:txBody>
        </p:sp>
        <p:sp>
          <p:nvSpPr>
            <p:cNvPr id="39" name="Freeform 28">
              <a:extLst>
                <a:ext uri="{FF2B5EF4-FFF2-40B4-BE49-F238E27FC236}">
                  <a16:creationId xmlns:a16="http://schemas.microsoft.com/office/drawing/2014/main" id="{51BE8BEC-76C7-41FE-AB76-35194C2442DC}"/>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66675" y="1468438"/>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8"/>
                    <a:pt x="11" y="36"/>
                    <a:pt x="20" y="36"/>
                  </a:cubicBezTo>
                  <a:cubicBezTo>
                    <a:pt x="29" y="36"/>
                    <a:pt x="36" y="28"/>
                    <a:pt x="36" y="20"/>
                  </a:cubicBezTo>
                  <a:cubicBezTo>
                    <a:pt x="36" y="11"/>
                    <a:pt x="29" y="4"/>
                    <a:pt x="20" y="4"/>
                  </a:cubicBezTo>
                  <a:close/>
                </a:path>
              </a:pathLst>
            </a:custGeom>
            <a:grpFill/>
            <a:ln>
              <a:noFill/>
            </a:ln>
            <a:extLst>
              <a:ext uri="{91240B29-F687-4f45-9708-019B960494DF}">
                <a14:hiddenLine xmlns="" xmlns:a16="http://schemas.microsoft.com/office/drawing/2014/main" xmlns:a14="http://schemas.microsoft.com/office/drawing/2010/main" xmlns:p14="http://schemas.microsoft.com/office/powerpoint/2010/main" w="9525">
                  <a:solidFill>
                    <a:srgbClr val="000000"/>
                  </a:solidFill>
                  <a:round/>
                  <a:headEnd/>
                  <a:tailEnd/>
                </a14:hiddenLine>
              </a:ext>
            </a:extLst>
          </p:spPr>
          <p:txBody>
            <a:bodyPr/>
            <a:lstStyle/>
            <a:p>
              <a:endParaRPr lang="bg-BG"/>
            </a:p>
          </p:txBody>
        </p:sp>
        <p:sp>
          <p:nvSpPr>
            <p:cNvPr id="40" name="Freeform 29">
              <a:extLst>
                <a:ext uri="{FF2B5EF4-FFF2-40B4-BE49-F238E27FC236}">
                  <a16:creationId xmlns:a16="http://schemas.microsoft.com/office/drawing/2014/main" id="{710F61D4-3B34-45A9-B9B7-CE0373AB49A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695325" y="4763"/>
              <a:ext cx="309563" cy="1558925"/>
            </a:xfrm>
            <a:custGeom>
              <a:avLst/>
              <a:gdLst/>
              <a:ahLst/>
              <a:cxnLst/>
              <a:rect l="0" t="0" r="r" b="b"/>
              <a:pathLst>
                <a:path w="195" h="982">
                  <a:moveTo>
                    <a:pt x="195" y="982"/>
                  </a:moveTo>
                  <a:lnTo>
                    <a:pt x="177" y="982"/>
                  </a:lnTo>
                  <a:lnTo>
                    <a:pt x="177" y="805"/>
                  </a:lnTo>
                  <a:lnTo>
                    <a:pt x="0" y="629"/>
                  </a:lnTo>
                  <a:lnTo>
                    <a:pt x="0" y="0"/>
                  </a:lnTo>
                  <a:lnTo>
                    <a:pt x="18" y="0"/>
                  </a:lnTo>
                  <a:lnTo>
                    <a:pt x="18" y="623"/>
                  </a:lnTo>
                  <a:lnTo>
                    <a:pt x="195" y="796"/>
                  </a:lnTo>
                  <a:lnTo>
                    <a:pt x="195" y="982"/>
                  </a:lnTo>
                  <a:close/>
                </a:path>
              </a:pathLst>
            </a:custGeom>
            <a:grpFill/>
            <a:ln>
              <a:noFill/>
            </a:ln>
            <a:extLst>
              <a:ext uri="{91240B29-F687-4f45-9708-019B960494DF}">
                <a14:hiddenLine xmlns="" xmlns:a16="http://schemas.microsoft.com/office/drawing/2014/main" xmlns:a14="http://schemas.microsoft.com/office/drawing/2010/main" xmlns:p14="http://schemas.microsoft.com/office/powerpoint/2010/main" w="9525">
                  <a:solidFill>
                    <a:srgbClr val="000000"/>
                  </a:solidFill>
                  <a:round/>
                  <a:headEnd/>
                  <a:tailEnd/>
                </a14:hiddenLine>
              </a:ext>
            </a:extLst>
          </p:spPr>
          <p:txBody>
            <a:bodyPr/>
            <a:lstStyle/>
            <a:p>
              <a:endParaRPr lang="bg-BG"/>
            </a:p>
          </p:txBody>
        </p:sp>
        <p:sp>
          <p:nvSpPr>
            <p:cNvPr id="41" name="Freeform 30">
              <a:extLst>
                <a:ext uri="{FF2B5EF4-FFF2-40B4-BE49-F238E27FC236}">
                  <a16:creationId xmlns:a16="http://schemas.microsoft.com/office/drawing/2014/main" id="{451F080F-4CFB-4626-87CA-BB4CACA1C6F8}"/>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57150" y="4881563"/>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2" y="4"/>
                    <a:pt x="4" y="11"/>
                    <a:pt x="4" y="20"/>
                  </a:cubicBezTo>
                  <a:cubicBezTo>
                    <a:pt x="4" y="29"/>
                    <a:pt x="12" y="36"/>
                    <a:pt x="20" y="36"/>
                  </a:cubicBezTo>
                  <a:cubicBezTo>
                    <a:pt x="29" y="36"/>
                    <a:pt x="36" y="29"/>
                    <a:pt x="36" y="20"/>
                  </a:cubicBezTo>
                  <a:cubicBezTo>
                    <a:pt x="36" y="11"/>
                    <a:pt x="29" y="4"/>
                    <a:pt x="20" y="4"/>
                  </a:cubicBezTo>
                  <a:close/>
                </a:path>
              </a:pathLst>
            </a:custGeom>
            <a:grpFill/>
            <a:ln>
              <a:noFill/>
            </a:ln>
            <a:extLst>
              <a:ext uri="{91240B29-F687-4f45-9708-019B960494DF}">
                <a14:hiddenLine xmlns="" xmlns:a16="http://schemas.microsoft.com/office/drawing/2014/main" xmlns:a14="http://schemas.microsoft.com/office/drawing/2010/main" xmlns:p14="http://schemas.microsoft.com/office/powerpoint/2010/main" w="9525">
                  <a:solidFill>
                    <a:srgbClr val="000000"/>
                  </a:solidFill>
                  <a:round/>
                  <a:headEnd/>
                  <a:tailEnd/>
                </a14:hiddenLine>
              </a:ext>
            </a:extLst>
          </p:spPr>
          <p:txBody>
            <a:bodyPr/>
            <a:lstStyle/>
            <a:p>
              <a:endParaRPr lang="bg-BG"/>
            </a:p>
          </p:txBody>
        </p:sp>
        <p:sp>
          <p:nvSpPr>
            <p:cNvPr id="42" name="Freeform 31">
              <a:extLst>
                <a:ext uri="{FF2B5EF4-FFF2-40B4-BE49-F238E27FC236}">
                  <a16:creationId xmlns:a16="http://schemas.microsoft.com/office/drawing/2014/main" id="{667BBD71-2295-4A66-B76C-F82175C2B0F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38113" y="5060950"/>
              <a:ext cx="304800" cy="1778000"/>
            </a:xfrm>
            <a:custGeom>
              <a:avLst/>
              <a:gdLst/>
              <a:ahLst/>
              <a:cxnLst/>
              <a:rect l="0" t="0" r="r" b="b"/>
              <a:pathLst>
                <a:path w="192" h="1120">
                  <a:moveTo>
                    <a:pt x="192" y="1120"/>
                  </a:moveTo>
                  <a:lnTo>
                    <a:pt x="177" y="1120"/>
                  </a:lnTo>
                  <a:lnTo>
                    <a:pt x="177" y="360"/>
                  </a:lnTo>
                  <a:lnTo>
                    <a:pt x="0" y="183"/>
                  </a:lnTo>
                  <a:lnTo>
                    <a:pt x="0" y="0"/>
                  </a:lnTo>
                  <a:lnTo>
                    <a:pt x="15" y="0"/>
                  </a:lnTo>
                  <a:lnTo>
                    <a:pt x="15" y="177"/>
                  </a:lnTo>
                  <a:lnTo>
                    <a:pt x="192" y="354"/>
                  </a:lnTo>
                  <a:lnTo>
                    <a:pt x="192" y="1120"/>
                  </a:lnTo>
                  <a:close/>
                </a:path>
              </a:pathLst>
            </a:custGeom>
            <a:grpFill/>
            <a:ln>
              <a:noFill/>
            </a:ln>
            <a:extLst>
              <a:ext uri="{91240B29-F687-4f45-9708-019B960494DF}">
                <a14:hiddenLine xmlns="" xmlns:a16="http://schemas.microsoft.com/office/drawing/2014/main" xmlns:a14="http://schemas.microsoft.com/office/drawing/2010/main" xmlns:p14="http://schemas.microsoft.com/office/powerpoint/2010/main" w="9525">
                  <a:solidFill>
                    <a:srgbClr val="000000"/>
                  </a:solidFill>
                  <a:round/>
                  <a:headEnd/>
                  <a:tailEnd/>
                </a14:hiddenLine>
              </a:ext>
            </a:extLst>
          </p:spPr>
          <p:txBody>
            <a:bodyPr/>
            <a:lstStyle/>
            <a:p>
              <a:endParaRPr lang="bg-BG"/>
            </a:p>
          </p:txBody>
        </p:sp>
        <p:sp>
          <p:nvSpPr>
            <p:cNvPr id="43" name="Freeform 32">
              <a:extLst>
                <a:ext uri="{FF2B5EF4-FFF2-40B4-BE49-F238E27FC236}">
                  <a16:creationId xmlns:a16="http://schemas.microsoft.com/office/drawing/2014/main" id="{B6644DE8-5BD1-4D5F-B245-0D3A21BCE136}"/>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561975" y="6430963"/>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2" y="4"/>
                    <a:pt x="4" y="11"/>
                    <a:pt x="4" y="20"/>
                  </a:cubicBezTo>
                  <a:cubicBezTo>
                    <a:pt x="4" y="29"/>
                    <a:pt x="12" y="36"/>
                    <a:pt x="20" y="36"/>
                  </a:cubicBezTo>
                  <a:cubicBezTo>
                    <a:pt x="29" y="36"/>
                    <a:pt x="36" y="29"/>
                    <a:pt x="36" y="20"/>
                  </a:cubicBezTo>
                  <a:cubicBezTo>
                    <a:pt x="36" y="11"/>
                    <a:pt x="29" y="4"/>
                    <a:pt x="20" y="4"/>
                  </a:cubicBezTo>
                  <a:close/>
                </a:path>
              </a:pathLst>
            </a:custGeom>
            <a:grpFill/>
            <a:ln>
              <a:noFill/>
            </a:ln>
            <a:extLst>
              <a:ext uri="{91240B29-F687-4f45-9708-019B960494DF}">
                <a14:hiddenLine xmlns="" xmlns:a16="http://schemas.microsoft.com/office/drawing/2014/main" xmlns:a14="http://schemas.microsoft.com/office/drawing/2010/main" xmlns:p14="http://schemas.microsoft.com/office/powerpoint/2010/main" w="9525">
                  <a:solidFill>
                    <a:srgbClr val="000000"/>
                  </a:solidFill>
                  <a:round/>
                  <a:headEnd/>
                  <a:tailEnd/>
                </a14:hiddenLine>
              </a:ext>
            </a:extLst>
          </p:spPr>
          <p:txBody>
            <a:bodyPr/>
            <a:lstStyle/>
            <a:p>
              <a:endParaRPr lang="bg-BG"/>
            </a:p>
          </p:txBody>
        </p:sp>
        <p:sp>
          <p:nvSpPr>
            <p:cNvPr id="44" name="Rectangle 43">
              <a:extLst>
                <a:ext uri="{FF2B5EF4-FFF2-40B4-BE49-F238E27FC236}">
                  <a16:creationId xmlns:a16="http://schemas.microsoft.com/office/drawing/2014/main" id="{A4DE8FD0-E681-4D9C-85C2-BEA4C2B3A063}"/>
                </a:ext>
                <a:ext uri="{C183D7F6-B498-43B3-948B-1728B52AA6E4}">
                  <adec:decorative xmlns:adec="http://schemas.microsoft.com/office/drawing/2017/decorative" val="1"/>
                </a:ext>
              </a:extLst>
            </p:cNvPr>
            <p:cNvSpPr>
              <a:spLocks noChangeArrowheads="1"/>
            </p:cNvSpPr>
            <p:nvPr>
              <p:extLst>
                <p:ext uri="{386F3935-93C4-4BCD-93E2-E3B085C9AB24}">
                  <p16:designElem xmlns:p16="http://schemas.microsoft.com/office/powerpoint/2015/main" val="1"/>
                </p:ext>
              </p:extLst>
            </p:nvPr>
          </p:nvSpPr>
          <p:spPr bwMode="auto">
            <a:xfrm>
              <a:off x="642938" y="6610350"/>
              <a:ext cx="23813" cy="242888"/>
            </a:xfrm>
            <a:prstGeom prst="rect">
              <a:avLst/>
            </a:prstGeom>
            <a:grpFill/>
            <a:ln>
              <a:noFill/>
            </a:ln>
            <a:extLst>
              <a:ext uri="{91240B29-F687-4f45-9708-019B960494DF}">
                <a14:hiddenLine xmlns="" xmlns:a16="http://schemas.microsoft.com/office/drawing/2014/main" xmlns:a14="http://schemas.microsoft.com/office/drawing/2010/main" xmlns:p14="http://schemas.microsoft.com/office/powerpoint/2010/main" w="9525">
                  <a:solidFill>
                    <a:srgbClr val="000000"/>
                  </a:solidFill>
                  <a:miter lim="800000"/>
                  <a:headEnd/>
                  <a:tailEnd/>
                </a14:hiddenLine>
              </a:ext>
            </a:extLst>
          </p:spPr>
          <p:txBody>
            <a:bodyPr/>
            <a:lstStyle/>
            <a:p>
              <a:endParaRPr lang="bg-BG"/>
            </a:p>
          </p:txBody>
        </p:sp>
        <p:sp>
          <p:nvSpPr>
            <p:cNvPr id="45" name="Freeform 34">
              <a:extLst>
                <a:ext uri="{FF2B5EF4-FFF2-40B4-BE49-F238E27FC236}">
                  <a16:creationId xmlns:a16="http://schemas.microsoft.com/office/drawing/2014/main" id="{D46033BD-1026-4388-B926-9D11E1D7C422}"/>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76200" y="6430963"/>
              <a:ext cx="190500" cy="188913"/>
            </a:xfrm>
            <a:custGeom>
              <a:avLst/>
              <a:gdLst/>
              <a:ahLst/>
              <a:cxnLst/>
              <a:rect l="0" t="0" r="r" b="b"/>
              <a:pathLst>
                <a:path w="40" h="40">
                  <a:moveTo>
                    <a:pt x="20" y="40"/>
                  </a:moveTo>
                  <a:cubicBezTo>
                    <a:pt x="9" y="40"/>
                    <a:pt x="0" y="31"/>
                    <a:pt x="0" y="20"/>
                  </a:cubicBezTo>
                  <a:cubicBezTo>
                    <a:pt x="0" y="9"/>
                    <a:pt x="9" y="0"/>
                    <a:pt x="20" y="0"/>
                  </a:cubicBezTo>
                  <a:cubicBezTo>
                    <a:pt x="32" y="0"/>
                    <a:pt x="40" y="9"/>
                    <a:pt x="40" y="20"/>
                  </a:cubicBezTo>
                  <a:cubicBezTo>
                    <a:pt x="40" y="31"/>
                    <a:pt x="32" y="40"/>
                    <a:pt x="20" y="40"/>
                  </a:cubicBezTo>
                  <a:close/>
                  <a:moveTo>
                    <a:pt x="20" y="4"/>
                  </a:moveTo>
                  <a:cubicBezTo>
                    <a:pt x="12" y="4"/>
                    <a:pt x="4" y="11"/>
                    <a:pt x="4" y="20"/>
                  </a:cubicBezTo>
                  <a:cubicBezTo>
                    <a:pt x="4" y="29"/>
                    <a:pt x="12" y="36"/>
                    <a:pt x="20" y="36"/>
                  </a:cubicBezTo>
                  <a:cubicBezTo>
                    <a:pt x="29" y="36"/>
                    <a:pt x="36" y="29"/>
                    <a:pt x="36" y="20"/>
                  </a:cubicBezTo>
                  <a:cubicBezTo>
                    <a:pt x="36" y="11"/>
                    <a:pt x="29" y="4"/>
                    <a:pt x="20" y="4"/>
                  </a:cubicBezTo>
                  <a:close/>
                </a:path>
              </a:pathLst>
            </a:custGeom>
            <a:grpFill/>
            <a:ln>
              <a:noFill/>
            </a:ln>
            <a:extLst>
              <a:ext uri="{91240B29-F687-4f45-9708-019B960494DF}">
                <a14:hiddenLine xmlns="" xmlns:a16="http://schemas.microsoft.com/office/drawing/2014/main" xmlns:a14="http://schemas.microsoft.com/office/drawing/2010/main" xmlns:p14="http://schemas.microsoft.com/office/powerpoint/2010/main" w="9525">
                  <a:solidFill>
                    <a:srgbClr val="000000"/>
                  </a:solidFill>
                  <a:round/>
                  <a:headEnd/>
                  <a:tailEnd/>
                </a14:hiddenLine>
              </a:ext>
            </a:extLst>
          </p:spPr>
          <p:txBody>
            <a:bodyPr/>
            <a:lstStyle/>
            <a:p>
              <a:endParaRPr lang="bg-BG"/>
            </a:p>
          </p:txBody>
        </p:sp>
        <p:sp>
          <p:nvSpPr>
            <p:cNvPr id="46" name="Freeform 35">
              <a:extLst>
                <a:ext uri="{FF2B5EF4-FFF2-40B4-BE49-F238E27FC236}">
                  <a16:creationId xmlns:a16="http://schemas.microsoft.com/office/drawing/2014/main" id="{1FA74D4C-2E28-42C5-A7FA-3C7D6BD8B77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0" y="5978525"/>
              <a:ext cx="190500" cy="461963"/>
            </a:xfrm>
            <a:custGeom>
              <a:avLst/>
              <a:gdLst/>
              <a:ahLst/>
              <a:cxnLst/>
              <a:rect l="0" t="0" r="r" b="b"/>
              <a:pathLst>
                <a:path w="120" h="291">
                  <a:moveTo>
                    <a:pt x="120" y="291"/>
                  </a:moveTo>
                  <a:lnTo>
                    <a:pt x="105" y="291"/>
                  </a:lnTo>
                  <a:lnTo>
                    <a:pt x="105" y="114"/>
                  </a:lnTo>
                  <a:lnTo>
                    <a:pt x="0" y="9"/>
                  </a:lnTo>
                  <a:lnTo>
                    <a:pt x="12" y="0"/>
                  </a:lnTo>
                  <a:lnTo>
                    <a:pt x="120" y="108"/>
                  </a:lnTo>
                  <a:lnTo>
                    <a:pt x="120" y="291"/>
                  </a:lnTo>
                  <a:close/>
                </a:path>
              </a:pathLst>
            </a:custGeom>
            <a:grpFill/>
            <a:ln>
              <a:noFill/>
            </a:ln>
            <a:extLst>
              <a:ext uri="{91240B29-F687-4f45-9708-019B960494DF}">
                <a14:hiddenLine xmlns="" xmlns:a16="http://schemas.microsoft.com/office/drawing/2014/main" xmlns:a14="http://schemas.microsoft.com/office/drawing/2010/main" xmlns:p14="http://schemas.microsoft.com/office/powerpoint/2010/main" w="9525">
                  <a:solidFill>
                    <a:srgbClr val="000000"/>
                  </a:solidFill>
                  <a:round/>
                  <a:headEnd/>
                  <a:tailEnd/>
                </a14:hiddenLine>
              </a:ext>
            </a:extLst>
          </p:spPr>
          <p:txBody>
            <a:bodyPr/>
            <a:lstStyle/>
            <a:p>
              <a:endParaRPr lang="bg-BG"/>
            </a:p>
          </p:txBody>
        </p:sp>
        <p:sp>
          <p:nvSpPr>
            <p:cNvPr id="47" name="Freeform 36">
              <a:extLst>
                <a:ext uri="{FF2B5EF4-FFF2-40B4-BE49-F238E27FC236}">
                  <a16:creationId xmlns:a16="http://schemas.microsoft.com/office/drawing/2014/main" id="{FADF7B3F-903C-456C-983E-C9868DDAB99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014413" y="1801813"/>
              <a:ext cx="214313" cy="755650"/>
            </a:xfrm>
            <a:custGeom>
              <a:avLst/>
              <a:gdLst/>
              <a:ahLst/>
              <a:cxnLst/>
              <a:rect l="0" t="0" r="r" b="b"/>
              <a:pathLst>
                <a:path w="135" h="476">
                  <a:moveTo>
                    <a:pt x="12" y="476"/>
                  </a:moveTo>
                  <a:lnTo>
                    <a:pt x="0" y="476"/>
                  </a:lnTo>
                  <a:lnTo>
                    <a:pt x="0" y="128"/>
                  </a:lnTo>
                  <a:lnTo>
                    <a:pt x="126" y="0"/>
                  </a:lnTo>
                  <a:lnTo>
                    <a:pt x="135" y="9"/>
                  </a:lnTo>
                  <a:lnTo>
                    <a:pt x="12" y="131"/>
                  </a:lnTo>
                  <a:lnTo>
                    <a:pt x="12" y="476"/>
                  </a:lnTo>
                  <a:close/>
                </a:path>
              </a:pathLst>
            </a:custGeom>
            <a:grpFill/>
            <a:ln>
              <a:noFill/>
            </a:ln>
            <a:extLst>
              <a:ext uri="{91240B29-F687-4f45-9708-019B960494DF}">
                <a14:hiddenLine xmlns="" xmlns:a16="http://schemas.microsoft.com/office/drawing/2014/main" xmlns:a14="http://schemas.microsoft.com/office/drawing/2010/main" xmlns:p14="http://schemas.microsoft.com/office/powerpoint/2010/main" w="9525">
                  <a:solidFill>
                    <a:srgbClr val="000000"/>
                  </a:solidFill>
                  <a:round/>
                  <a:headEnd/>
                  <a:tailEnd/>
                </a14:hiddenLine>
              </a:ext>
            </a:extLst>
          </p:spPr>
          <p:txBody>
            <a:bodyPr/>
            <a:lstStyle/>
            <a:p>
              <a:endParaRPr lang="bg-BG"/>
            </a:p>
          </p:txBody>
        </p:sp>
        <p:sp>
          <p:nvSpPr>
            <p:cNvPr id="48" name="Freeform 37">
              <a:extLst>
                <a:ext uri="{FF2B5EF4-FFF2-40B4-BE49-F238E27FC236}">
                  <a16:creationId xmlns:a16="http://schemas.microsoft.com/office/drawing/2014/main" id="{033F8698-1549-44AD-8DAD-0055D7B80772}"/>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938213" y="2547938"/>
              <a:ext cx="166688" cy="160338"/>
            </a:xfrm>
            <a:custGeom>
              <a:avLst/>
              <a:gdLst/>
              <a:ahLst/>
              <a:cxnLst/>
              <a:rect l="0" t="0" r="r" b="b"/>
              <a:pathLst>
                <a:path w="35" h="34">
                  <a:moveTo>
                    <a:pt x="18" y="34"/>
                  </a:moveTo>
                  <a:cubicBezTo>
                    <a:pt x="8" y="34"/>
                    <a:pt x="0" y="26"/>
                    <a:pt x="0" y="17"/>
                  </a:cubicBezTo>
                  <a:cubicBezTo>
                    <a:pt x="0" y="7"/>
                    <a:pt x="8" y="0"/>
                    <a:pt x="18" y="0"/>
                  </a:cubicBezTo>
                  <a:cubicBezTo>
                    <a:pt x="27" y="0"/>
                    <a:pt x="35" y="7"/>
                    <a:pt x="35" y="17"/>
                  </a:cubicBezTo>
                  <a:cubicBezTo>
                    <a:pt x="35" y="26"/>
                    <a:pt x="27" y="34"/>
                    <a:pt x="18" y="34"/>
                  </a:cubicBezTo>
                  <a:close/>
                  <a:moveTo>
                    <a:pt x="18" y="4"/>
                  </a:moveTo>
                  <a:cubicBezTo>
                    <a:pt x="10" y="4"/>
                    <a:pt x="4" y="10"/>
                    <a:pt x="4" y="17"/>
                  </a:cubicBezTo>
                  <a:cubicBezTo>
                    <a:pt x="4" y="24"/>
                    <a:pt x="10" y="30"/>
                    <a:pt x="18" y="30"/>
                  </a:cubicBezTo>
                  <a:cubicBezTo>
                    <a:pt x="25" y="30"/>
                    <a:pt x="31" y="24"/>
                    <a:pt x="31" y="17"/>
                  </a:cubicBezTo>
                  <a:cubicBezTo>
                    <a:pt x="31" y="10"/>
                    <a:pt x="25" y="4"/>
                    <a:pt x="18" y="4"/>
                  </a:cubicBezTo>
                  <a:close/>
                </a:path>
              </a:pathLst>
            </a:custGeom>
            <a:grpFill/>
            <a:ln>
              <a:noFill/>
            </a:ln>
            <a:extLst>
              <a:ext uri="{91240B29-F687-4f45-9708-019B960494DF}">
                <a14:hiddenLine xmlns="" xmlns:a16="http://schemas.microsoft.com/office/drawing/2014/main" xmlns:a14="http://schemas.microsoft.com/office/drawing/2010/main" xmlns:p14="http://schemas.microsoft.com/office/powerpoint/2010/main" w="9525">
                  <a:solidFill>
                    <a:srgbClr val="000000"/>
                  </a:solidFill>
                  <a:round/>
                  <a:headEnd/>
                  <a:tailEnd/>
                </a14:hiddenLine>
              </a:ext>
            </a:extLst>
          </p:spPr>
          <p:txBody>
            <a:bodyPr/>
            <a:lstStyle/>
            <a:p>
              <a:endParaRPr lang="bg-BG"/>
            </a:p>
          </p:txBody>
        </p:sp>
        <p:sp>
          <p:nvSpPr>
            <p:cNvPr id="49" name="Freeform 38">
              <a:extLst>
                <a:ext uri="{FF2B5EF4-FFF2-40B4-BE49-F238E27FC236}">
                  <a16:creationId xmlns:a16="http://schemas.microsoft.com/office/drawing/2014/main" id="{F1BDD4B6-46FD-4048-ADF1-32EADD9E5AE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595313" y="4763"/>
              <a:ext cx="638175" cy="4025900"/>
            </a:xfrm>
            <a:custGeom>
              <a:avLst/>
              <a:gdLst/>
              <a:ahLst/>
              <a:cxnLst/>
              <a:rect l="0" t="0" r="r" b="b"/>
              <a:pathLst>
                <a:path w="402" h="2536">
                  <a:moveTo>
                    <a:pt x="402" y="2536"/>
                  </a:moveTo>
                  <a:lnTo>
                    <a:pt x="387" y="2536"/>
                  </a:lnTo>
                  <a:lnTo>
                    <a:pt x="387" y="2311"/>
                  </a:lnTo>
                  <a:lnTo>
                    <a:pt x="0" y="1925"/>
                  </a:lnTo>
                  <a:lnTo>
                    <a:pt x="0" y="0"/>
                  </a:lnTo>
                  <a:lnTo>
                    <a:pt x="15" y="0"/>
                  </a:lnTo>
                  <a:lnTo>
                    <a:pt x="15" y="1916"/>
                  </a:lnTo>
                  <a:lnTo>
                    <a:pt x="402" y="2302"/>
                  </a:lnTo>
                  <a:lnTo>
                    <a:pt x="402" y="2536"/>
                  </a:lnTo>
                  <a:close/>
                </a:path>
              </a:pathLst>
            </a:custGeom>
            <a:grpFill/>
            <a:ln>
              <a:noFill/>
            </a:ln>
            <a:extLst>
              <a:ext uri="{91240B29-F687-4f45-9708-019B960494DF}">
                <a14:hiddenLine xmlns="" xmlns:a16="http://schemas.microsoft.com/office/drawing/2014/main" xmlns:a14="http://schemas.microsoft.com/office/drawing/2010/main" xmlns:p14="http://schemas.microsoft.com/office/powerpoint/2010/main" w="9525">
                  <a:solidFill>
                    <a:srgbClr val="000000"/>
                  </a:solidFill>
                  <a:round/>
                  <a:headEnd/>
                  <a:tailEnd/>
                </a14:hiddenLine>
              </a:ext>
            </a:extLst>
          </p:spPr>
          <p:txBody>
            <a:bodyPr/>
            <a:lstStyle/>
            <a:p>
              <a:endParaRPr lang="bg-BG"/>
            </a:p>
          </p:txBody>
        </p:sp>
        <p:sp>
          <p:nvSpPr>
            <p:cNvPr id="50" name="Freeform 39">
              <a:extLst>
                <a:ext uri="{FF2B5EF4-FFF2-40B4-BE49-F238E27FC236}">
                  <a16:creationId xmlns:a16="http://schemas.microsoft.com/office/drawing/2014/main" id="{E7F387A7-B3BF-4B1A-BFCA-2D21AD3DFE4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223963" y="1382713"/>
              <a:ext cx="142875" cy="476250"/>
            </a:xfrm>
            <a:custGeom>
              <a:avLst/>
              <a:gdLst/>
              <a:ahLst/>
              <a:cxnLst/>
              <a:rect l="0" t="0" r="r" b="b"/>
              <a:pathLst>
                <a:path w="90" h="300">
                  <a:moveTo>
                    <a:pt x="90" y="300"/>
                  </a:moveTo>
                  <a:lnTo>
                    <a:pt x="78" y="300"/>
                  </a:lnTo>
                  <a:lnTo>
                    <a:pt x="78" y="84"/>
                  </a:lnTo>
                  <a:lnTo>
                    <a:pt x="0" y="9"/>
                  </a:lnTo>
                  <a:lnTo>
                    <a:pt x="9" y="0"/>
                  </a:lnTo>
                  <a:lnTo>
                    <a:pt x="90" y="81"/>
                  </a:lnTo>
                  <a:lnTo>
                    <a:pt x="90" y="300"/>
                  </a:lnTo>
                  <a:close/>
                </a:path>
              </a:pathLst>
            </a:custGeom>
            <a:grpFill/>
            <a:ln>
              <a:noFill/>
            </a:ln>
            <a:extLst>
              <a:ext uri="{91240B29-F687-4f45-9708-019B960494DF}">
                <a14:hiddenLine xmlns="" xmlns:a16="http://schemas.microsoft.com/office/drawing/2014/main" xmlns:a14="http://schemas.microsoft.com/office/drawing/2010/main" xmlns:p14="http://schemas.microsoft.com/office/powerpoint/2010/main" w="9525">
                  <a:solidFill>
                    <a:srgbClr val="000000"/>
                  </a:solidFill>
                  <a:round/>
                  <a:headEnd/>
                  <a:tailEnd/>
                </a14:hiddenLine>
              </a:ext>
            </a:extLst>
          </p:spPr>
          <p:txBody>
            <a:bodyPr/>
            <a:lstStyle/>
            <a:p>
              <a:endParaRPr lang="bg-BG"/>
            </a:p>
          </p:txBody>
        </p:sp>
        <p:sp>
          <p:nvSpPr>
            <p:cNvPr id="51" name="Freeform 40">
              <a:extLst>
                <a:ext uri="{FF2B5EF4-FFF2-40B4-BE49-F238E27FC236}">
                  <a16:creationId xmlns:a16="http://schemas.microsoft.com/office/drawing/2014/main" id="{7A1B6BC8-EA82-459D-A0E0-4EBE394E71F1}"/>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1300163" y="1849438"/>
              <a:ext cx="109538" cy="107950"/>
            </a:xfrm>
            <a:custGeom>
              <a:avLst/>
              <a:gdLst/>
              <a:ahLst/>
              <a:cxnLst/>
              <a:rect l="0" t="0" r="r" b="b"/>
              <a:pathLst>
                <a:path w="23" h="23">
                  <a:moveTo>
                    <a:pt x="12" y="23"/>
                  </a:moveTo>
                  <a:cubicBezTo>
                    <a:pt x="5" y="23"/>
                    <a:pt x="0" y="18"/>
                    <a:pt x="0" y="12"/>
                  </a:cubicBezTo>
                  <a:cubicBezTo>
                    <a:pt x="0" y="5"/>
                    <a:pt x="5" y="0"/>
                    <a:pt x="12" y="0"/>
                  </a:cubicBezTo>
                  <a:cubicBezTo>
                    <a:pt x="18" y="0"/>
                    <a:pt x="23" y="5"/>
                    <a:pt x="23" y="12"/>
                  </a:cubicBezTo>
                  <a:cubicBezTo>
                    <a:pt x="23" y="18"/>
                    <a:pt x="18" y="23"/>
                    <a:pt x="12" y="23"/>
                  </a:cubicBezTo>
                  <a:close/>
                  <a:moveTo>
                    <a:pt x="12" y="4"/>
                  </a:moveTo>
                  <a:cubicBezTo>
                    <a:pt x="8" y="4"/>
                    <a:pt x="4" y="8"/>
                    <a:pt x="4" y="12"/>
                  </a:cubicBezTo>
                  <a:cubicBezTo>
                    <a:pt x="4" y="16"/>
                    <a:pt x="8" y="19"/>
                    <a:pt x="12" y="19"/>
                  </a:cubicBezTo>
                  <a:cubicBezTo>
                    <a:pt x="16" y="19"/>
                    <a:pt x="19" y="16"/>
                    <a:pt x="19" y="12"/>
                  </a:cubicBezTo>
                  <a:cubicBezTo>
                    <a:pt x="19" y="8"/>
                    <a:pt x="16" y="4"/>
                    <a:pt x="12" y="4"/>
                  </a:cubicBezTo>
                  <a:close/>
                </a:path>
              </a:pathLst>
            </a:custGeom>
            <a:grpFill/>
            <a:ln>
              <a:noFill/>
            </a:ln>
            <a:extLst>
              <a:ext uri="{91240B29-F687-4f45-9708-019B960494DF}">
                <a14:hiddenLine xmlns="" xmlns:a16="http://schemas.microsoft.com/office/drawing/2014/main" xmlns:a14="http://schemas.microsoft.com/office/drawing/2010/main" xmlns:p14="http://schemas.microsoft.com/office/powerpoint/2010/main" w="9525">
                  <a:solidFill>
                    <a:srgbClr val="000000"/>
                  </a:solidFill>
                  <a:round/>
                  <a:headEnd/>
                  <a:tailEnd/>
                </a14:hiddenLine>
              </a:ext>
            </a:extLst>
          </p:spPr>
          <p:txBody>
            <a:bodyPr/>
            <a:lstStyle/>
            <a:p>
              <a:endParaRPr lang="bg-BG"/>
            </a:p>
          </p:txBody>
        </p:sp>
        <p:sp>
          <p:nvSpPr>
            <p:cNvPr id="52" name="Freeform 41">
              <a:extLst>
                <a:ext uri="{FF2B5EF4-FFF2-40B4-BE49-F238E27FC236}">
                  <a16:creationId xmlns:a16="http://schemas.microsoft.com/office/drawing/2014/main" id="{8B94E190-DDC2-4545-906F-A1699BD73DD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280988" y="3417888"/>
              <a:ext cx="142875" cy="474663"/>
            </a:xfrm>
            <a:custGeom>
              <a:avLst/>
              <a:gdLst/>
              <a:ahLst/>
              <a:cxnLst/>
              <a:rect l="0" t="0" r="r" b="b"/>
              <a:pathLst>
                <a:path w="90" h="299">
                  <a:moveTo>
                    <a:pt x="12" y="299"/>
                  </a:moveTo>
                  <a:lnTo>
                    <a:pt x="0" y="299"/>
                  </a:lnTo>
                  <a:lnTo>
                    <a:pt x="0" y="80"/>
                  </a:lnTo>
                  <a:lnTo>
                    <a:pt x="81" y="0"/>
                  </a:lnTo>
                  <a:lnTo>
                    <a:pt x="90" y="8"/>
                  </a:lnTo>
                  <a:lnTo>
                    <a:pt x="12" y="83"/>
                  </a:lnTo>
                  <a:lnTo>
                    <a:pt x="12" y="299"/>
                  </a:lnTo>
                  <a:close/>
                </a:path>
              </a:pathLst>
            </a:custGeom>
            <a:grpFill/>
            <a:ln>
              <a:noFill/>
            </a:ln>
            <a:extLst>
              <a:ext uri="{91240B29-F687-4f45-9708-019B960494DF}">
                <a14:hiddenLine xmlns="" xmlns:a16="http://schemas.microsoft.com/office/drawing/2014/main" xmlns:a14="http://schemas.microsoft.com/office/drawing/2010/main" xmlns:p14="http://schemas.microsoft.com/office/powerpoint/2010/main" w="9525">
                  <a:solidFill>
                    <a:srgbClr val="000000"/>
                  </a:solidFill>
                  <a:round/>
                  <a:headEnd/>
                  <a:tailEnd/>
                </a14:hiddenLine>
              </a:ext>
            </a:extLst>
          </p:spPr>
          <p:txBody>
            <a:bodyPr/>
            <a:lstStyle/>
            <a:p>
              <a:endParaRPr lang="bg-BG"/>
            </a:p>
          </p:txBody>
        </p:sp>
        <p:sp>
          <p:nvSpPr>
            <p:cNvPr id="53" name="Freeform 42">
              <a:extLst>
                <a:ext uri="{FF2B5EF4-FFF2-40B4-BE49-F238E27FC236}">
                  <a16:creationId xmlns:a16="http://schemas.microsoft.com/office/drawing/2014/main" id="{D9807239-A5BA-4BB3-9194-BCE3B2F21CED}"/>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238125" y="3883025"/>
              <a:ext cx="109538" cy="109538"/>
            </a:xfrm>
            <a:custGeom>
              <a:avLst/>
              <a:gdLst/>
              <a:ahLst/>
              <a:cxnLst/>
              <a:rect l="0" t="0" r="r" b="b"/>
              <a:pathLst>
                <a:path w="23" h="23">
                  <a:moveTo>
                    <a:pt x="11" y="23"/>
                  </a:moveTo>
                  <a:cubicBezTo>
                    <a:pt x="5" y="23"/>
                    <a:pt x="0" y="18"/>
                    <a:pt x="0" y="12"/>
                  </a:cubicBezTo>
                  <a:cubicBezTo>
                    <a:pt x="0" y="5"/>
                    <a:pt x="5" y="0"/>
                    <a:pt x="11" y="0"/>
                  </a:cubicBezTo>
                  <a:cubicBezTo>
                    <a:pt x="17" y="0"/>
                    <a:pt x="23" y="5"/>
                    <a:pt x="23" y="12"/>
                  </a:cubicBezTo>
                  <a:cubicBezTo>
                    <a:pt x="23" y="18"/>
                    <a:pt x="17" y="23"/>
                    <a:pt x="11" y="23"/>
                  </a:cubicBezTo>
                  <a:close/>
                  <a:moveTo>
                    <a:pt x="11" y="4"/>
                  </a:moveTo>
                  <a:cubicBezTo>
                    <a:pt x="7" y="4"/>
                    <a:pt x="4" y="8"/>
                    <a:pt x="4" y="12"/>
                  </a:cubicBezTo>
                  <a:cubicBezTo>
                    <a:pt x="4" y="16"/>
                    <a:pt x="7" y="19"/>
                    <a:pt x="11" y="19"/>
                  </a:cubicBezTo>
                  <a:cubicBezTo>
                    <a:pt x="15" y="19"/>
                    <a:pt x="19" y="16"/>
                    <a:pt x="19" y="12"/>
                  </a:cubicBezTo>
                  <a:cubicBezTo>
                    <a:pt x="19" y="8"/>
                    <a:pt x="15" y="4"/>
                    <a:pt x="11" y="4"/>
                  </a:cubicBezTo>
                  <a:close/>
                </a:path>
              </a:pathLst>
            </a:custGeom>
            <a:grpFill/>
            <a:ln>
              <a:noFill/>
            </a:ln>
            <a:extLst>
              <a:ext uri="{91240B29-F687-4f45-9708-019B960494DF}">
                <a14:hiddenLine xmlns="" xmlns:a16="http://schemas.microsoft.com/office/drawing/2014/main" xmlns:a14="http://schemas.microsoft.com/office/drawing/2010/main" xmlns:p14="http://schemas.microsoft.com/office/powerpoint/2010/main" w="9525">
                  <a:solidFill>
                    <a:srgbClr val="000000"/>
                  </a:solidFill>
                  <a:round/>
                  <a:headEnd/>
                  <a:tailEnd/>
                </a14:hiddenLine>
              </a:ext>
            </a:extLst>
          </p:spPr>
          <p:txBody>
            <a:bodyPr/>
            <a:lstStyle/>
            <a:p>
              <a:endParaRPr lang="bg-BG"/>
            </a:p>
          </p:txBody>
        </p:sp>
        <p:sp>
          <p:nvSpPr>
            <p:cNvPr id="54" name="Freeform 43">
              <a:extLst>
                <a:ext uri="{FF2B5EF4-FFF2-40B4-BE49-F238E27FC236}">
                  <a16:creationId xmlns:a16="http://schemas.microsoft.com/office/drawing/2014/main" id="{04D300FD-DC53-4375-8981-09EA63BCF18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4763" y="2166938"/>
              <a:ext cx="114300" cy="452438"/>
            </a:xfrm>
            <a:custGeom>
              <a:avLst/>
              <a:gdLst/>
              <a:ahLst/>
              <a:cxnLst/>
              <a:rect l="0" t="0" r="r" b="b"/>
              <a:pathLst>
                <a:path w="72" h="285">
                  <a:moveTo>
                    <a:pt x="6" y="285"/>
                  </a:moveTo>
                  <a:lnTo>
                    <a:pt x="0" y="276"/>
                  </a:lnTo>
                  <a:lnTo>
                    <a:pt x="60" y="216"/>
                  </a:lnTo>
                  <a:lnTo>
                    <a:pt x="60" y="0"/>
                  </a:lnTo>
                  <a:lnTo>
                    <a:pt x="72" y="0"/>
                  </a:lnTo>
                  <a:lnTo>
                    <a:pt x="72" y="222"/>
                  </a:lnTo>
                  <a:lnTo>
                    <a:pt x="6" y="285"/>
                  </a:lnTo>
                  <a:close/>
                </a:path>
              </a:pathLst>
            </a:custGeom>
            <a:grpFill/>
            <a:ln>
              <a:noFill/>
            </a:ln>
            <a:extLst>
              <a:ext uri="{91240B29-F687-4f45-9708-019B960494DF}">
                <a14:hiddenLine xmlns="" xmlns:a16="http://schemas.microsoft.com/office/drawing/2014/main" xmlns:a14="http://schemas.microsoft.com/office/drawing/2010/main" xmlns:p14="http://schemas.microsoft.com/office/powerpoint/2010/main" w="9525">
                  <a:solidFill>
                    <a:srgbClr val="000000"/>
                  </a:solidFill>
                  <a:round/>
                  <a:headEnd/>
                  <a:tailEnd/>
                </a14:hiddenLine>
              </a:ext>
            </a:extLst>
          </p:spPr>
          <p:txBody>
            <a:bodyPr/>
            <a:lstStyle/>
            <a:p>
              <a:endParaRPr lang="bg-BG"/>
            </a:p>
          </p:txBody>
        </p:sp>
        <p:sp>
          <p:nvSpPr>
            <p:cNvPr id="55" name="Freeform 44">
              <a:extLst>
                <a:ext uri="{FF2B5EF4-FFF2-40B4-BE49-F238E27FC236}">
                  <a16:creationId xmlns:a16="http://schemas.microsoft.com/office/drawing/2014/main" id="{1DF83FFD-4C16-41FD-928F-6E88AFC451C0}"/>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52388" y="2066925"/>
              <a:ext cx="109538" cy="109538"/>
            </a:xfrm>
            <a:custGeom>
              <a:avLst/>
              <a:gdLst/>
              <a:ahLst/>
              <a:cxnLst/>
              <a:rect l="0" t="0" r="r" b="b"/>
              <a:pathLst>
                <a:path w="23" h="23">
                  <a:moveTo>
                    <a:pt x="12" y="23"/>
                  </a:moveTo>
                  <a:cubicBezTo>
                    <a:pt x="5" y="23"/>
                    <a:pt x="0" y="18"/>
                    <a:pt x="0" y="12"/>
                  </a:cubicBezTo>
                  <a:cubicBezTo>
                    <a:pt x="0" y="5"/>
                    <a:pt x="5" y="0"/>
                    <a:pt x="12" y="0"/>
                  </a:cubicBezTo>
                  <a:cubicBezTo>
                    <a:pt x="18" y="0"/>
                    <a:pt x="23" y="5"/>
                    <a:pt x="23" y="12"/>
                  </a:cubicBezTo>
                  <a:cubicBezTo>
                    <a:pt x="23" y="18"/>
                    <a:pt x="18" y="23"/>
                    <a:pt x="12" y="23"/>
                  </a:cubicBezTo>
                  <a:close/>
                  <a:moveTo>
                    <a:pt x="12" y="4"/>
                  </a:moveTo>
                  <a:cubicBezTo>
                    <a:pt x="8" y="4"/>
                    <a:pt x="4" y="8"/>
                    <a:pt x="4" y="12"/>
                  </a:cubicBezTo>
                  <a:cubicBezTo>
                    <a:pt x="4" y="16"/>
                    <a:pt x="8" y="19"/>
                    <a:pt x="12" y="19"/>
                  </a:cubicBezTo>
                  <a:cubicBezTo>
                    <a:pt x="16" y="19"/>
                    <a:pt x="19" y="16"/>
                    <a:pt x="19" y="12"/>
                  </a:cubicBezTo>
                  <a:cubicBezTo>
                    <a:pt x="19" y="8"/>
                    <a:pt x="16" y="4"/>
                    <a:pt x="12" y="4"/>
                  </a:cubicBezTo>
                  <a:close/>
                </a:path>
              </a:pathLst>
            </a:custGeom>
            <a:grpFill/>
            <a:ln>
              <a:noFill/>
            </a:ln>
            <a:extLst>
              <a:ext uri="{91240B29-F687-4f45-9708-019B960494DF}">
                <a14:hiddenLine xmlns="" xmlns:a16="http://schemas.microsoft.com/office/drawing/2014/main" xmlns:a14="http://schemas.microsoft.com/office/drawing/2010/main" xmlns:p14="http://schemas.microsoft.com/office/powerpoint/2010/main" w="9525">
                  <a:solidFill>
                    <a:srgbClr val="000000"/>
                  </a:solidFill>
                  <a:round/>
                  <a:headEnd/>
                  <a:tailEnd/>
                </a14:hiddenLine>
              </a:ext>
            </a:extLst>
          </p:spPr>
          <p:txBody>
            <a:bodyPr/>
            <a:lstStyle/>
            <a:p>
              <a:endParaRPr lang="bg-BG"/>
            </a:p>
          </p:txBody>
        </p:sp>
        <p:sp>
          <p:nvSpPr>
            <p:cNvPr id="56" name="Rectangle 55">
              <a:extLst>
                <a:ext uri="{FF2B5EF4-FFF2-40B4-BE49-F238E27FC236}">
                  <a16:creationId xmlns:a16="http://schemas.microsoft.com/office/drawing/2014/main" id="{A5B4BC2F-B667-462B-99D8-0C433124ABDA}"/>
                </a:ext>
                <a:ext uri="{C183D7F6-B498-43B3-948B-1728B52AA6E4}">
                  <adec:decorative xmlns:adec="http://schemas.microsoft.com/office/drawing/2017/decorative" val="1"/>
                </a:ext>
              </a:extLst>
            </p:cNvPr>
            <p:cNvSpPr>
              <a:spLocks noChangeArrowheads="1"/>
            </p:cNvSpPr>
            <p:nvPr>
              <p:extLst>
                <p:ext uri="{386F3935-93C4-4BCD-93E2-E3B085C9AB24}">
                  <p16:designElem xmlns:p16="http://schemas.microsoft.com/office/powerpoint/2015/main" val="1"/>
                </p:ext>
              </p:extLst>
            </p:nvPr>
          </p:nvSpPr>
          <p:spPr bwMode="auto">
            <a:xfrm>
              <a:off x="1228725" y="4662488"/>
              <a:ext cx="23813" cy="2181225"/>
            </a:xfrm>
            <a:prstGeom prst="rect">
              <a:avLst/>
            </a:prstGeom>
            <a:grpFill/>
            <a:ln>
              <a:noFill/>
            </a:ln>
            <a:extLst>
              <a:ext uri="{91240B29-F687-4f45-9708-019B960494DF}">
                <a14:hiddenLine xmlns="" xmlns:a16="http://schemas.microsoft.com/office/drawing/2014/main" xmlns:a14="http://schemas.microsoft.com/office/drawing/2010/main" xmlns:p14="http://schemas.microsoft.com/office/powerpoint/2010/main" w="9525">
                  <a:solidFill>
                    <a:srgbClr val="000000"/>
                  </a:solidFill>
                  <a:miter lim="800000"/>
                  <a:headEnd/>
                  <a:tailEnd/>
                </a14:hiddenLine>
              </a:ext>
            </a:extLst>
          </p:spPr>
          <p:txBody>
            <a:bodyPr/>
            <a:lstStyle/>
            <a:p>
              <a:endParaRPr lang="bg-BG"/>
            </a:p>
          </p:txBody>
        </p:sp>
        <p:sp>
          <p:nvSpPr>
            <p:cNvPr id="57" name="Freeform 46">
              <a:extLst>
                <a:ext uri="{FF2B5EF4-FFF2-40B4-BE49-F238E27FC236}">
                  <a16:creationId xmlns:a16="http://schemas.microsoft.com/office/drawing/2014/main" id="{0CBD9EFB-AC61-4674-B75A-56449003CCE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319213" y="5041900"/>
              <a:ext cx="371475" cy="1801813"/>
            </a:xfrm>
            <a:custGeom>
              <a:avLst/>
              <a:gdLst/>
              <a:ahLst/>
              <a:cxnLst/>
              <a:rect l="0" t="0" r="r" b="b"/>
              <a:pathLst>
                <a:path w="234" h="1135">
                  <a:moveTo>
                    <a:pt x="15" y="1135"/>
                  </a:moveTo>
                  <a:lnTo>
                    <a:pt x="0" y="1135"/>
                  </a:lnTo>
                  <a:lnTo>
                    <a:pt x="0" y="515"/>
                  </a:lnTo>
                  <a:lnTo>
                    <a:pt x="0" y="512"/>
                  </a:lnTo>
                  <a:lnTo>
                    <a:pt x="219" y="0"/>
                  </a:lnTo>
                  <a:lnTo>
                    <a:pt x="234" y="6"/>
                  </a:lnTo>
                  <a:lnTo>
                    <a:pt x="15" y="518"/>
                  </a:lnTo>
                  <a:lnTo>
                    <a:pt x="15" y="1135"/>
                  </a:lnTo>
                  <a:close/>
                </a:path>
              </a:pathLst>
            </a:custGeom>
            <a:grpFill/>
            <a:ln>
              <a:noFill/>
            </a:ln>
            <a:extLst>
              <a:ext uri="{91240B29-F687-4f45-9708-019B960494DF}">
                <a14:hiddenLine xmlns="" xmlns:a16="http://schemas.microsoft.com/office/drawing/2014/main" xmlns:a14="http://schemas.microsoft.com/office/drawing/2010/main" xmlns:p14="http://schemas.microsoft.com/office/powerpoint/2010/main" w="9525">
                  <a:solidFill>
                    <a:srgbClr val="000000"/>
                  </a:solidFill>
                  <a:round/>
                  <a:headEnd/>
                  <a:tailEnd/>
                </a14:hiddenLine>
              </a:ext>
            </a:extLst>
          </p:spPr>
          <p:txBody>
            <a:bodyPr/>
            <a:lstStyle/>
            <a:p>
              <a:endParaRPr lang="bg-BG"/>
            </a:p>
          </p:txBody>
        </p:sp>
        <p:sp>
          <p:nvSpPr>
            <p:cNvPr id="58" name="Freeform 47">
              <a:extLst>
                <a:ext uri="{FF2B5EF4-FFF2-40B4-BE49-F238E27FC236}">
                  <a16:creationId xmlns:a16="http://schemas.microsoft.com/office/drawing/2014/main" id="{1AD4BBB0-F6A7-451F-BE09-DF619F38EB7C}"/>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1147763" y="448151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8" y="36"/>
                    <a:pt x="36" y="29"/>
                    <a:pt x="36" y="20"/>
                  </a:cubicBezTo>
                  <a:cubicBezTo>
                    <a:pt x="36" y="11"/>
                    <a:pt x="28" y="4"/>
                    <a:pt x="20" y="4"/>
                  </a:cubicBezTo>
                  <a:close/>
                </a:path>
              </a:pathLst>
            </a:custGeom>
            <a:grpFill/>
            <a:ln>
              <a:noFill/>
            </a:ln>
            <a:extLst>
              <a:ext uri="{91240B29-F687-4f45-9708-019B960494DF}">
                <a14:hiddenLine xmlns="" xmlns:a16="http://schemas.microsoft.com/office/drawing/2014/main" xmlns:a14="http://schemas.microsoft.com/office/drawing/2010/main" xmlns:p14="http://schemas.microsoft.com/office/powerpoint/2010/main" w="9525">
                  <a:solidFill>
                    <a:srgbClr val="000000"/>
                  </a:solidFill>
                  <a:round/>
                  <a:headEnd/>
                  <a:tailEnd/>
                </a14:hiddenLine>
              </a:ext>
            </a:extLst>
          </p:spPr>
          <p:txBody>
            <a:bodyPr/>
            <a:lstStyle/>
            <a:p>
              <a:endParaRPr lang="bg-BG"/>
            </a:p>
          </p:txBody>
        </p:sp>
        <p:sp>
          <p:nvSpPr>
            <p:cNvPr id="59" name="Freeform 48">
              <a:extLst>
                <a:ext uri="{FF2B5EF4-FFF2-40B4-BE49-F238E27FC236}">
                  <a16:creationId xmlns:a16="http://schemas.microsoft.com/office/drawing/2014/main" id="{A258B285-AE5E-473A-AA72-3C95E1D8331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819150" y="3983038"/>
              <a:ext cx="347663" cy="2860675"/>
            </a:xfrm>
            <a:custGeom>
              <a:avLst/>
              <a:gdLst/>
              <a:ahLst/>
              <a:cxnLst/>
              <a:rect l="0" t="0" r="r" b="b"/>
              <a:pathLst>
                <a:path w="219" h="1802">
                  <a:moveTo>
                    <a:pt x="219" y="1802"/>
                  </a:moveTo>
                  <a:lnTo>
                    <a:pt x="201" y="1802"/>
                  </a:lnTo>
                  <a:lnTo>
                    <a:pt x="201" y="1185"/>
                  </a:lnTo>
                  <a:lnTo>
                    <a:pt x="0" y="3"/>
                  </a:lnTo>
                  <a:lnTo>
                    <a:pt x="15" y="0"/>
                  </a:lnTo>
                  <a:lnTo>
                    <a:pt x="219" y="1185"/>
                  </a:lnTo>
                  <a:lnTo>
                    <a:pt x="219" y="1802"/>
                  </a:lnTo>
                  <a:close/>
                </a:path>
              </a:pathLst>
            </a:custGeom>
            <a:grpFill/>
            <a:ln>
              <a:noFill/>
            </a:ln>
            <a:extLst>
              <a:ext uri="{91240B29-F687-4f45-9708-019B960494DF}">
                <a14:hiddenLine xmlns="" xmlns:a16="http://schemas.microsoft.com/office/drawing/2014/main" xmlns:a14="http://schemas.microsoft.com/office/drawing/2010/main" xmlns:p14="http://schemas.microsoft.com/office/powerpoint/2010/main" w="9525">
                  <a:solidFill>
                    <a:srgbClr val="000000"/>
                  </a:solidFill>
                  <a:round/>
                  <a:headEnd/>
                  <a:tailEnd/>
                </a14:hiddenLine>
              </a:ext>
            </a:extLst>
          </p:spPr>
          <p:txBody>
            <a:bodyPr/>
            <a:lstStyle/>
            <a:p>
              <a:endParaRPr lang="bg-BG"/>
            </a:p>
          </p:txBody>
        </p:sp>
        <p:sp>
          <p:nvSpPr>
            <p:cNvPr id="60" name="Freeform 49">
              <a:extLst>
                <a:ext uri="{FF2B5EF4-FFF2-40B4-BE49-F238E27FC236}">
                  <a16:creationId xmlns:a16="http://schemas.microsoft.com/office/drawing/2014/main" id="{7BEEDDE5-CB8A-4DF9-858F-4D9462D955A7}"/>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728663" y="3806825"/>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8"/>
                    <a:pt x="11" y="36"/>
                    <a:pt x="20" y="36"/>
                  </a:cubicBezTo>
                  <a:cubicBezTo>
                    <a:pt x="29" y="36"/>
                    <a:pt x="36" y="28"/>
                    <a:pt x="36" y="20"/>
                  </a:cubicBezTo>
                  <a:cubicBezTo>
                    <a:pt x="36" y="11"/>
                    <a:pt x="29" y="4"/>
                    <a:pt x="20" y="4"/>
                  </a:cubicBezTo>
                  <a:close/>
                </a:path>
              </a:pathLst>
            </a:custGeom>
            <a:grpFill/>
            <a:ln>
              <a:noFill/>
            </a:ln>
            <a:extLst>
              <a:ext uri="{91240B29-F687-4f45-9708-019B960494DF}">
                <a14:hiddenLine xmlns="" xmlns:a16="http://schemas.microsoft.com/office/drawing/2014/main" xmlns:a14="http://schemas.microsoft.com/office/drawing/2010/main" xmlns:p14="http://schemas.microsoft.com/office/powerpoint/2010/main" w="9525">
                  <a:solidFill>
                    <a:srgbClr val="000000"/>
                  </a:solidFill>
                  <a:round/>
                  <a:headEnd/>
                  <a:tailEnd/>
                </a14:hiddenLine>
              </a:ext>
            </a:extLst>
          </p:spPr>
          <p:txBody>
            <a:bodyPr/>
            <a:lstStyle/>
            <a:p>
              <a:endParaRPr lang="bg-BG"/>
            </a:p>
          </p:txBody>
        </p:sp>
        <p:sp>
          <p:nvSpPr>
            <p:cNvPr id="61" name="Freeform 50">
              <a:extLst>
                <a:ext uri="{FF2B5EF4-FFF2-40B4-BE49-F238E27FC236}">
                  <a16:creationId xmlns:a16="http://schemas.microsoft.com/office/drawing/2014/main" id="{DA1C731B-9B66-4D65-BF47-04B118107B00}"/>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1624013" y="4867275"/>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8" y="36"/>
                    <a:pt x="36" y="29"/>
                    <a:pt x="36" y="20"/>
                  </a:cubicBezTo>
                  <a:cubicBezTo>
                    <a:pt x="36" y="11"/>
                    <a:pt x="28" y="4"/>
                    <a:pt x="20" y="4"/>
                  </a:cubicBezTo>
                  <a:close/>
                </a:path>
              </a:pathLst>
            </a:custGeom>
            <a:grpFill/>
            <a:ln>
              <a:noFill/>
            </a:ln>
            <a:extLst>
              <a:ext uri="{91240B29-F687-4f45-9708-019B960494DF}">
                <a14:hiddenLine xmlns="" xmlns:a16="http://schemas.microsoft.com/office/drawing/2014/main" xmlns:a14="http://schemas.microsoft.com/office/drawing/2010/main" xmlns:p14="http://schemas.microsoft.com/office/powerpoint/2010/main" w="9525">
                  <a:solidFill>
                    <a:srgbClr val="000000"/>
                  </a:solidFill>
                  <a:round/>
                  <a:headEnd/>
                  <a:tailEnd/>
                </a14:hiddenLine>
              </a:ext>
            </a:extLst>
          </p:spPr>
          <p:txBody>
            <a:bodyPr/>
            <a:lstStyle/>
            <a:p>
              <a:endParaRPr lang="bg-BG"/>
            </a:p>
          </p:txBody>
        </p:sp>
        <p:sp>
          <p:nvSpPr>
            <p:cNvPr id="62" name="Freeform 51">
              <a:extLst>
                <a:ext uri="{FF2B5EF4-FFF2-40B4-BE49-F238E27FC236}">
                  <a16:creationId xmlns:a16="http://schemas.microsoft.com/office/drawing/2014/main" id="{58DBFEC6-C6DC-4B7A-934F-5A79EC3280F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404938" y="5422900"/>
              <a:ext cx="371475" cy="1425575"/>
            </a:xfrm>
            <a:custGeom>
              <a:avLst/>
              <a:gdLst/>
              <a:ahLst/>
              <a:cxnLst/>
              <a:rect l="0" t="0" r="r" b="b"/>
              <a:pathLst>
                <a:path w="234" h="898">
                  <a:moveTo>
                    <a:pt x="18" y="898"/>
                  </a:moveTo>
                  <a:lnTo>
                    <a:pt x="0" y="898"/>
                  </a:lnTo>
                  <a:lnTo>
                    <a:pt x="0" y="515"/>
                  </a:lnTo>
                  <a:lnTo>
                    <a:pt x="0" y="512"/>
                  </a:lnTo>
                  <a:lnTo>
                    <a:pt x="222" y="0"/>
                  </a:lnTo>
                  <a:lnTo>
                    <a:pt x="234" y="6"/>
                  </a:lnTo>
                  <a:lnTo>
                    <a:pt x="18" y="518"/>
                  </a:lnTo>
                  <a:lnTo>
                    <a:pt x="18" y="898"/>
                  </a:lnTo>
                  <a:close/>
                </a:path>
              </a:pathLst>
            </a:custGeom>
            <a:grpFill/>
            <a:ln>
              <a:noFill/>
            </a:ln>
            <a:extLst>
              <a:ext uri="{91240B29-F687-4f45-9708-019B960494DF}">
                <a14:hiddenLine xmlns="" xmlns:a16="http://schemas.microsoft.com/office/drawing/2014/main" xmlns:a14="http://schemas.microsoft.com/office/drawing/2010/main" xmlns:p14="http://schemas.microsoft.com/office/powerpoint/2010/main" w="9525">
                  <a:solidFill>
                    <a:srgbClr val="000000"/>
                  </a:solidFill>
                  <a:round/>
                  <a:headEnd/>
                  <a:tailEnd/>
                </a14:hiddenLine>
              </a:ext>
            </a:extLst>
          </p:spPr>
          <p:txBody>
            <a:bodyPr/>
            <a:lstStyle/>
            <a:p>
              <a:endParaRPr lang="bg-BG"/>
            </a:p>
          </p:txBody>
        </p:sp>
        <p:sp>
          <p:nvSpPr>
            <p:cNvPr id="63" name="Freeform 52">
              <a:extLst>
                <a:ext uri="{FF2B5EF4-FFF2-40B4-BE49-F238E27FC236}">
                  <a16:creationId xmlns:a16="http://schemas.microsoft.com/office/drawing/2014/main" id="{9948D8CB-2DBE-4E48-98EA-DF9E2666A2D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666875" y="5945188"/>
              <a:ext cx="152400" cy="912813"/>
            </a:xfrm>
            <a:custGeom>
              <a:avLst/>
              <a:gdLst/>
              <a:ahLst/>
              <a:cxnLst/>
              <a:rect l="0" t="0" r="r" b="b"/>
              <a:pathLst>
                <a:path w="96" h="575">
                  <a:moveTo>
                    <a:pt x="15" y="575"/>
                  </a:moveTo>
                  <a:lnTo>
                    <a:pt x="0" y="569"/>
                  </a:lnTo>
                  <a:lnTo>
                    <a:pt x="81" y="383"/>
                  </a:lnTo>
                  <a:lnTo>
                    <a:pt x="81" y="0"/>
                  </a:lnTo>
                  <a:lnTo>
                    <a:pt x="96" y="0"/>
                  </a:lnTo>
                  <a:lnTo>
                    <a:pt x="96" y="386"/>
                  </a:lnTo>
                  <a:lnTo>
                    <a:pt x="15" y="575"/>
                  </a:lnTo>
                  <a:close/>
                </a:path>
              </a:pathLst>
            </a:custGeom>
            <a:grpFill/>
            <a:ln>
              <a:noFill/>
            </a:ln>
            <a:extLst>
              <a:ext uri="{91240B29-F687-4f45-9708-019B960494DF}">
                <a14:hiddenLine xmlns="" xmlns:a16="http://schemas.microsoft.com/office/drawing/2014/main" xmlns:a14="http://schemas.microsoft.com/office/drawing/2010/main" xmlns:p14="http://schemas.microsoft.com/office/powerpoint/2010/main" w="9525">
                  <a:solidFill>
                    <a:srgbClr val="000000"/>
                  </a:solidFill>
                  <a:round/>
                  <a:headEnd/>
                  <a:tailEnd/>
                </a14:hiddenLine>
              </a:ext>
            </a:extLst>
          </p:spPr>
          <p:txBody>
            <a:bodyPr/>
            <a:lstStyle/>
            <a:p>
              <a:endParaRPr lang="bg-BG"/>
            </a:p>
          </p:txBody>
        </p:sp>
        <p:sp>
          <p:nvSpPr>
            <p:cNvPr id="64" name="Freeform 53">
              <a:extLst>
                <a:ext uri="{FF2B5EF4-FFF2-40B4-BE49-F238E27FC236}">
                  <a16:creationId xmlns:a16="http://schemas.microsoft.com/office/drawing/2014/main" id="{56AB69F6-9F0B-4AB6-BCA8-AA2FD69E9981}"/>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1709738" y="5246688"/>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 xmlns:a16="http://schemas.microsoft.com/office/drawing/2014/main" xmlns:a14="http://schemas.microsoft.com/office/drawing/2010/main" xmlns:p14="http://schemas.microsoft.com/office/powerpoint/2010/main" w="9525">
                  <a:solidFill>
                    <a:srgbClr val="000000"/>
                  </a:solidFill>
                  <a:round/>
                  <a:headEnd/>
                  <a:tailEnd/>
                </a14:hiddenLine>
              </a:ext>
            </a:extLst>
          </p:spPr>
          <p:txBody>
            <a:bodyPr/>
            <a:lstStyle/>
            <a:p>
              <a:endParaRPr lang="bg-BG"/>
            </a:p>
          </p:txBody>
        </p:sp>
        <p:sp>
          <p:nvSpPr>
            <p:cNvPr id="65" name="Freeform 54">
              <a:extLst>
                <a:ext uri="{FF2B5EF4-FFF2-40B4-BE49-F238E27FC236}">
                  <a16:creationId xmlns:a16="http://schemas.microsoft.com/office/drawing/2014/main" id="{0E7FB426-288D-4B0B-B73B-10CCC0EF41E9}"/>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1709738" y="576421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 xmlns:a16="http://schemas.microsoft.com/office/drawing/2014/main" xmlns:a14="http://schemas.microsoft.com/office/drawing/2010/main" xmlns:p14="http://schemas.microsoft.com/office/powerpoint/2010/main" w="9525">
                  <a:solidFill>
                    <a:srgbClr val="000000"/>
                  </a:solidFill>
                  <a:round/>
                  <a:headEnd/>
                  <a:tailEnd/>
                </a14:hiddenLine>
              </a:ext>
            </a:extLst>
          </p:spPr>
          <p:txBody>
            <a:bodyPr/>
            <a:lstStyle/>
            <a:p>
              <a:endParaRPr lang="bg-BG"/>
            </a:p>
          </p:txBody>
        </p:sp>
        <p:sp>
          <p:nvSpPr>
            <p:cNvPr id="66" name="Freeform 55">
              <a:extLst>
                <a:ext uri="{FF2B5EF4-FFF2-40B4-BE49-F238E27FC236}">
                  <a16:creationId xmlns:a16="http://schemas.microsoft.com/office/drawing/2014/main" id="{A5C59C6B-46C9-48C9-9F57-2EE738B5312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766888" y="6330950"/>
              <a:ext cx="419100" cy="527050"/>
            </a:xfrm>
            <a:custGeom>
              <a:avLst/>
              <a:gdLst/>
              <a:ahLst/>
              <a:cxnLst/>
              <a:rect l="0" t="0" r="r" b="b"/>
              <a:pathLst>
                <a:path w="264" h="332">
                  <a:moveTo>
                    <a:pt x="12" y="332"/>
                  </a:moveTo>
                  <a:lnTo>
                    <a:pt x="0" y="326"/>
                  </a:lnTo>
                  <a:lnTo>
                    <a:pt x="45" y="206"/>
                  </a:lnTo>
                  <a:lnTo>
                    <a:pt x="255" y="0"/>
                  </a:lnTo>
                  <a:lnTo>
                    <a:pt x="264" y="12"/>
                  </a:lnTo>
                  <a:lnTo>
                    <a:pt x="60" y="215"/>
                  </a:lnTo>
                  <a:lnTo>
                    <a:pt x="12" y="332"/>
                  </a:lnTo>
                  <a:close/>
                </a:path>
              </a:pathLst>
            </a:custGeom>
            <a:grpFill/>
            <a:ln>
              <a:noFill/>
            </a:ln>
            <a:extLst>
              <a:ext uri="{91240B29-F687-4f45-9708-019B960494DF}">
                <a14:hiddenLine xmlns="" xmlns:a16="http://schemas.microsoft.com/office/drawing/2014/main" xmlns:a14="http://schemas.microsoft.com/office/drawing/2010/main" xmlns:p14="http://schemas.microsoft.com/office/powerpoint/2010/main" w="9525">
                  <a:solidFill>
                    <a:srgbClr val="000000"/>
                  </a:solidFill>
                  <a:round/>
                  <a:headEnd/>
                  <a:tailEnd/>
                </a14:hiddenLine>
              </a:ext>
            </a:extLst>
          </p:spPr>
          <p:txBody>
            <a:bodyPr/>
            <a:lstStyle/>
            <a:p>
              <a:endParaRPr lang="bg-BG"/>
            </a:p>
          </p:txBody>
        </p:sp>
        <p:sp>
          <p:nvSpPr>
            <p:cNvPr id="67" name="Freeform 56">
              <a:extLst>
                <a:ext uri="{FF2B5EF4-FFF2-40B4-BE49-F238E27FC236}">
                  <a16:creationId xmlns:a16="http://schemas.microsoft.com/office/drawing/2014/main" id="{7CE85F33-17DC-4273-B06F-D171094449D7}"/>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2147888" y="6221413"/>
              <a:ext cx="157163" cy="147638"/>
            </a:xfrm>
            <a:custGeom>
              <a:avLst/>
              <a:gdLst/>
              <a:ahLst/>
              <a:cxnLst/>
              <a:rect l="0" t="0" r="r" b="b"/>
              <a:pathLst>
                <a:path w="33" h="31">
                  <a:moveTo>
                    <a:pt x="16" y="31"/>
                  </a:moveTo>
                  <a:cubicBezTo>
                    <a:pt x="12" y="31"/>
                    <a:pt x="8" y="29"/>
                    <a:pt x="5" y="26"/>
                  </a:cubicBezTo>
                  <a:cubicBezTo>
                    <a:pt x="2" y="24"/>
                    <a:pt x="0" y="20"/>
                    <a:pt x="0" y="15"/>
                  </a:cubicBezTo>
                  <a:cubicBezTo>
                    <a:pt x="0" y="11"/>
                    <a:pt x="2" y="7"/>
                    <a:pt x="5" y="4"/>
                  </a:cubicBezTo>
                  <a:cubicBezTo>
                    <a:pt x="8" y="1"/>
                    <a:pt x="12" y="0"/>
                    <a:pt x="16" y="0"/>
                  </a:cubicBezTo>
                  <a:cubicBezTo>
                    <a:pt x="20" y="0"/>
                    <a:pt x="24" y="1"/>
                    <a:pt x="27" y="4"/>
                  </a:cubicBezTo>
                  <a:cubicBezTo>
                    <a:pt x="33" y="10"/>
                    <a:pt x="33" y="20"/>
                    <a:pt x="27" y="26"/>
                  </a:cubicBezTo>
                  <a:cubicBezTo>
                    <a:pt x="24" y="29"/>
                    <a:pt x="20" y="31"/>
                    <a:pt x="16" y="31"/>
                  </a:cubicBezTo>
                  <a:close/>
                  <a:moveTo>
                    <a:pt x="16" y="4"/>
                  </a:moveTo>
                  <a:cubicBezTo>
                    <a:pt x="13" y="4"/>
                    <a:pt x="10" y="5"/>
                    <a:pt x="8" y="7"/>
                  </a:cubicBezTo>
                  <a:cubicBezTo>
                    <a:pt x="6" y="9"/>
                    <a:pt x="4" y="12"/>
                    <a:pt x="4" y="15"/>
                  </a:cubicBezTo>
                  <a:cubicBezTo>
                    <a:pt x="4" y="19"/>
                    <a:pt x="6" y="21"/>
                    <a:pt x="8" y="24"/>
                  </a:cubicBezTo>
                  <a:cubicBezTo>
                    <a:pt x="10" y="26"/>
                    <a:pt x="13" y="27"/>
                    <a:pt x="16" y="27"/>
                  </a:cubicBezTo>
                  <a:cubicBezTo>
                    <a:pt x="19" y="27"/>
                    <a:pt x="22" y="26"/>
                    <a:pt x="24" y="24"/>
                  </a:cubicBezTo>
                  <a:cubicBezTo>
                    <a:pt x="29" y="19"/>
                    <a:pt x="29" y="12"/>
                    <a:pt x="24" y="7"/>
                  </a:cubicBezTo>
                  <a:cubicBezTo>
                    <a:pt x="22" y="5"/>
                    <a:pt x="19" y="4"/>
                    <a:pt x="16" y="4"/>
                  </a:cubicBezTo>
                  <a:close/>
                </a:path>
              </a:pathLst>
            </a:custGeom>
            <a:grpFill/>
            <a:ln>
              <a:noFill/>
            </a:ln>
            <a:extLst>
              <a:ext uri="{91240B29-F687-4f45-9708-019B960494DF}">
                <a14:hiddenLine xmlns="" xmlns:a16="http://schemas.microsoft.com/office/drawing/2014/main" xmlns:a14="http://schemas.microsoft.com/office/drawing/2010/main" xmlns:p14="http://schemas.microsoft.com/office/powerpoint/2010/main" w="9525">
                  <a:solidFill>
                    <a:srgbClr val="000000"/>
                  </a:solidFill>
                  <a:round/>
                  <a:headEnd/>
                  <a:tailEnd/>
                </a14:hiddenLine>
              </a:ext>
            </a:extLst>
          </p:spPr>
          <p:txBody>
            <a:bodyPr/>
            <a:lstStyle/>
            <a:p>
              <a:endParaRPr lang="bg-BG"/>
            </a:p>
          </p:txBody>
        </p:sp>
        <p:sp>
          <p:nvSpPr>
            <p:cNvPr id="68" name="Freeform 57">
              <a:extLst>
                <a:ext uri="{FF2B5EF4-FFF2-40B4-BE49-F238E27FC236}">
                  <a16:creationId xmlns:a16="http://schemas.microsoft.com/office/drawing/2014/main" id="{5CD001CF-F2C4-4810-A8D9-679F9F89E5E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504825" y="9525"/>
              <a:ext cx="233363" cy="5103813"/>
            </a:xfrm>
            <a:custGeom>
              <a:avLst/>
              <a:gdLst/>
              <a:ahLst/>
              <a:cxnLst/>
              <a:rect l="0" t="0" r="r" b="b"/>
              <a:pathLst>
                <a:path w="147" h="3215">
                  <a:moveTo>
                    <a:pt x="132" y="3215"/>
                  </a:moveTo>
                  <a:lnTo>
                    <a:pt x="129" y="2754"/>
                  </a:lnTo>
                  <a:lnTo>
                    <a:pt x="0" y="1901"/>
                  </a:lnTo>
                  <a:lnTo>
                    <a:pt x="0" y="0"/>
                  </a:lnTo>
                  <a:lnTo>
                    <a:pt x="15" y="0"/>
                  </a:lnTo>
                  <a:lnTo>
                    <a:pt x="15" y="1898"/>
                  </a:lnTo>
                  <a:lnTo>
                    <a:pt x="144" y="2754"/>
                  </a:lnTo>
                  <a:lnTo>
                    <a:pt x="147" y="3215"/>
                  </a:lnTo>
                  <a:lnTo>
                    <a:pt x="132" y="3215"/>
                  </a:lnTo>
                  <a:close/>
                </a:path>
              </a:pathLst>
            </a:custGeom>
            <a:grpFill/>
            <a:ln>
              <a:noFill/>
            </a:ln>
            <a:extLst>
              <a:ext uri="{91240B29-F687-4f45-9708-019B960494DF}">
                <a14:hiddenLine xmlns="" xmlns:a16="http://schemas.microsoft.com/office/drawing/2014/main" xmlns:a14="http://schemas.microsoft.com/office/drawing/2010/main" xmlns:p14="http://schemas.microsoft.com/office/powerpoint/2010/main" w="9525">
                  <a:solidFill>
                    <a:srgbClr val="000000"/>
                  </a:solidFill>
                  <a:round/>
                  <a:headEnd/>
                  <a:tailEnd/>
                </a14:hiddenLine>
              </a:ext>
            </a:extLst>
          </p:spPr>
          <p:txBody>
            <a:bodyPr/>
            <a:lstStyle/>
            <a:p>
              <a:endParaRPr lang="bg-BG"/>
            </a:p>
          </p:txBody>
        </p:sp>
        <p:sp>
          <p:nvSpPr>
            <p:cNvPr id="69" name="Freeform 58">
              <a:extLst>
                <a:ext uri="{FF2B5EF4-FFF2-40B4-BE49-F238E27FC236}">
                  <a16:creationId xmlns:a16="http://schemas.microsoft.com/office/drawing/2014/main" id="{69F4BCDD-D153-40D2-8DD1-2509EE0CE4C7}"/>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633413" y="5103813"/>
              <a:ext cx="185738" cy="185738"/>
            </a:xfrm>
            <a:custGeom>
              <a:avLst/>
              <a:gdLst/>
              <a:ahLst/>
              <a:cxnLst/>
              <a:rect l="0" t="0" r="r" b="b"/>
              <a:pathLst>
                <a:path w="39" h="39">
                  <a:moveTo>
                    <a:pt x="20" y="39"/>
                  </a:moveTo>
                  <a:cubicBezTo>
                    <a:pt x="9" y="39"/>
                    <a:pt x="0" y="30"/>
                    <a:pt x="0" y="19"/>
                  </a:cubicBezTo>
                  <a:cubicBezTo>
                    <a:pt x="0" y="9"/>
                    <a:pt x="9" y="0"/>
                    <a:pt x="20" y="0"/>
                  </a:cubicBezTo>
                  <a:cubicBezTo>
                    <a:pt x="30" y="0"/>
                    <a:pt x="39" y="9"/>
                    <a:pt x="39" y="19"/>
                  </a:cubicBezTo>
                  <a:cubicBezTo>
                    <a:pt x="39" y="30"/>
                    <a:pt x="30" y="39"/>
                    <a:pt x="20" y="39"/>
                  </a:cubicBezTo>
                  <a:close/>
                  <a:moveTo>
                    <a:pt x="20" y="4"/>
                  </a:moveTo>
                  <a:cubicBezTo>
                    <a:pt x="11" y="4"/>
                    <a:pt x="4" y="11"/>
                    <a:pt x="4" y="19"/>
                  </a:cubicBezTo>
                  <a:cubicBezTo>
                    <a:pt x="4" y="28"/>
                    <a:pt x="11" y="35"/>
                    <a:pt x="20" y="35"/>
                  </a:cubicBezTo>
                  <a:cubicBezTo>
                    <a:pt x="28" y="35"/>
                    <a:pt x="35" y="28"/>
                    <a:pt x="35" y="19"/>
                  </a:cubicBezTo>
                  <a:cubicBezTo>
                    <a:pt x="35" y="11"/>
                    <a:pt x="28" y="4"/>
                    <a:pt x="20" y="4"/>
                  </a:cubicBezTo>
                  <a:close/>
                </a:path>
              </a:pathLst>
            </a:custGeom>
            <a:grpFill/>
            <a:ln>
              <a:noFill/>
            </a:ln>
            <a:extLst>
              <a:ext uri="{91240B29-F687-4f45-9708-019B960494DF}">
                <a14:hiddenLine xmlns="" xmlns:a16="http://schemas.microsoft.com/office/drawing/2014/main" xmlns:a14="http://schemas.microsoft.com/office/drawing/2010/main" xmlns:p14="http://schemas.microsoft.com/office/powerpoint/2010/main" w="9525">
                  <a:solidFill>
                    <a:srgbClr val="000000"/>
                  </a:solidFill>
                  <a:round/>
                  <a:headEnd/>
                  <a:tailEnd/>
                </a14:hiddenLine>
              </a:ext>
            </a:extLst>
          </p:spPr>
          <p:txBody>
            <a:bodyPr/>
            <a:lstStyle/>
            <a:p>
              <a:endParaRPr lang="bg-BG"/>
            </a:p>
          </p:txBody>
        </p:sp>
      </p:grpSp>
      <p:sp>
        <p:nvSpPr>
          <p:cNvPr id="4" name="TextBox 1">
            <a:extLst>
              <a:ext uri="{FF2B5EF4-FFF2-40B4-BE49-F238E27FC236}">
                <a16:creationId xmlns:a16="http://schemas.microsoft.com/office/drawing/2014/main" id="{FDC5E665-AAEB-6C57-F527-67B0BF37FD26}"/>
              </a:ext>
            </a:extLst>
          </p:cNvPr>
          <p:cNvSpPr txBox="1"/>
          <p:nvPr/>
        </p:nvSpPr>
        <p:spPr>
          <a:xfrm>
            <a:off x="4767675" y="2292619"/>
            <a:ext cx="6078453" cy="3541714"/>
          </a:xfrm>
          <a:prstGeom prst="rect">
            <a:avLst/>
          </a:prstGeom>
        </p:spPr>
        <p:txBody>
          <a:bodyPr rot="0" spcFirstLastPara="0" vert="horz" lIns="91440" tIns="45720" rIns="91440" bIns="45720" numCol="1" spcCol="0" rtlCol="0" fromWordArt="0" anchor="t" anchorCtr="0" forceAA="0" compatLnSpc="1">
            <a:prstTxWarp prst="textNoShape">
              <a:avLst/>
            </a:prstTxWarp>
            <a:norm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defTabSz="914400">
              <a:lnSpc>
                <a:spcPct val="120000"/>
              </a:lnSpc>
              <a:spcAft>
                <a:spcPts val="600"/>
              </a:spcAft>
              <a:buSzPct val="125000"/>
            </a:pPr>
            <a:r>
              <a:rPr lang="en-US" sz="3200" b="1" dirty="0"/>
              <a:t>“If your hate could be turned into electricity, it would light up the whole world.” </a:t>
            </a:r>
            <a:endParaRPr lang="en-US" sz="3200" dirty="0"/>
          </a:p>
          <a:p>
            <a:pPr defTabSz="914400">
              <a:lnSpc>
                <a:spcPct val="120000"/>
              </a:lnSpc>
              <a:spcAft>
                <a:spcPts val="600"/>
              </a:spcAft>
            </a:pPr>
            <a:r>
              <a:rPr lang="en-US" sz="3200" b="1" dirty="0"/>
              <a:t>- Nikola Tesla 1856-</a:t>
            </a:r>
            <a:r>
              <a:rPr lang="en-US" sz="3200" b="1" dirty="0">
                <a:ea typeface="+mn-lt"/>
                <a:cs typeface="+mn-lt"/>
              </a:rPr>
              <a:t> </a:t>
            </a:r>
            <a:endParaRPr lang="en-US" sz="6000" b="1" dirty="0">
              <a:ea typeface="+mn-lt"/>
              <a:cs typeface="+mn-lt"/>
            </a:endParaRPr>
          </a:p>
        </p:txBody>
      </p:sp>
      <p:sp>
        <p:nvSpPr>
          <p:cNvPr id="7" name="TextBox 6">
            <a:extLst>
              <a:ext uri="{FF2B5EF4-FFF2-40B4-BE49-F238E27FC236}">
                <a16:creationId xmlns:a16="http://schemas.microsoft.com/office/drawing/2014/main" id="{C9F4885D-169B-2022-7EB0-7260D3106715}"/>
              </a:ext>
            </a:extLst>
          </p:cNvPr>
          <p:cNvSpPr txBox="1"/>
          <p:nvPr/>
        </p:nvSpPr>
        <p:spPr>
          <a:xfrm>
            <a:off x="8176822" y="3928913"/>
            <a:ext cx="713776" cy="1200329"/>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l"/>
            <a:r>
              <a:rPr lang="en-US" sz="7200" b="1" dirty="0">
                <a:ea typeface="+mn-lt"/>
                <a:cs typeface="+mn-lt"/>
              </a:rPr>
              <a:t>∞</a:t>
            </a:r>
            <a:endParaRPr lang="en-US" sz="7200" dirty="0">
              <a:ea typeface="+mn-lt"/>
              <a:cs typeface="+mn-lt"/>
            </a:endParaRPr>
          </a:p>
        </p:txBody>
      </p:sp>
    </p:spTree>
    <p:extLst>
      <p:ext uri="{BB962C8B-B14F-4D97-AF65-F5344CB8AC3E}">
        <p14:creationId xmlns:p14="http://schemas.microsoft.com/office/powerpoint/2010/main" val="123156137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blipFill>
          <a:blip r:embed="rId3">
            <a:duotone>
              <a:schemeClr val="bg2">
                <a:shade val="48000"/>
                <a:hueMod val="106000"/>
                <a:satMod val="140000"/>
                <a:lumMod val="42000"/>
              </a:schemeClr>
              <a:schemeClr val="bg2">
                <a:tint val="98000"/>
                <a:hueMod val="92000"/>
                <a:satMod val="220000"/>
                <a:lumMod val="90000"/>
              </a:schemeClr>
            </a:duotone>
          </a:blip>
          <a:stretch/>
        </a:blipFill>
        <a:effectLst/>
      </p:bgPr>
    </p:bg>
    <p:spTree>
      <p:nvGrpSpPr>
        <p:cNvPr id="1" name=""/>
        <p:cNvGrpSpPr/>
        <p:nvPr/>
      </p:nvGrpSpPr>
      <p:grpSpPr>
        <a:xfrm>
          <a:off x="0" y="0"/>
          <a:ext cx="0" cy="0"/>
          <a:chOff x="0" y="0"/>
          <a:chExt cx="0" cy="0"/>
        </a:xfrm>
      </p:grpSpPr>
      <p:grpSp>
        <p:nvGrpSpPr>
          <p:cNvPr id="340" name="Group 279">
            <a:extLst>
              <a:ext uri="{FF2B5EF4-FFF2-40B4-BE49-F238E27FC236}">
                <a16:creationId xmlns:a16="http://schemas.microsoft.com/office/drawing/2014/main" id="{5FE07634-A83A-4681-9C1D-BC0775F9D296}"/>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0" y="-1"/>
            <a:ext cx="12192003" cy="6858001"/>
            <a:chOff x="0" y="-1"/>
            <a:chExt cx="12192003" cy="6858001"/>
          </a:xfrm>
        </p:grpSpPr>
        <p:sp useBgFill="1">
          <p:nvSpPr>
            <p:cNvPr id="281" name="Rectangle 280">
              <a:extLst>
                <a:ext uri="{FF2B5EF4-FFF2-40B4-BE49-F238E27FC236}">
                  <a16:creationId xmlns:a16="http://schemas.microsoft.com/office/drawing/2014/main" id="{BF62976A-266E-4650-88F2-C16130F3DF4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 y="-1"/>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282" name="Picture 2">
              <a:extLst>
                <a:ext uri="{FF2B5EF4-FFF2-40B4-BE49-F238E27FC236}">
                  <a16:creationId xmlns:a16="http://schemas.microsoft.com/office/drawing/2014/main" id="{88D9B99B-59C2-481A-A948-F87920A7FE5E}"/>
                </a:ext>
                <a:ext uri="{C183D7F6-B498-43B3-948B-1728B52AA6E4}">
                  <adec:decorative xmlns:adec="http://schemas.microsoft.com/office/drawing/2017/decorative" val="1"/>
                </a:ext>
              </a:extLst>
            </p:cNvPr>
            <p:cNvPicPr>
              <a:picLocks noChangeAspect="1" noChangeArrowheads="1"/>
            </p:cNvPicPr>
            <p:nvPr>
              <p:extLst>
                <p:ext uri="{386F3935-93C4-4BCD-93E2-E3B085C9AB24}">
                  <p16:designElem xmlns:p16="http://schemas.microsoft.com/office/powerpoint/2015/main" val="1"/>
                </p:ext>
              </p:extLst>
            </p:nvPr>
          </p:nvPicPr>
          <p:blipFill>
            <a:blip r:embed="rId4">
              <a:alphaModFix amt="30000"/>
              <a:duotone>
                <a:prstClr val="black"/>
                <a:schemeClr val="tx2">
                  <a:tint val="45000"/>
                  <a:satMod val="400000"/>
                </a:schemeClr>
              </a:duotone>
              <a:extLst>
                <a:ext uri="{28A0092B-C50C-407E-A947-70E740481C1C}">
                  <a14:useLocalDpi xmlns:a14="http://schemas.microsoft.com/office/drawing/2010/main" val="0"/>
                </a:ext>
              </a:extLst>
            </a:blip>
            <a:srcRect/>
            <a:stretch>
              <a:fillRect/>
            </a:stretch>
          </p:blipFill>
          <p:spPr bwMode="auto">
            <a:xfrm>
              <a:off x="0" y="-1"/>
              <a:ext cx="12192003" cy="6858001"/>
            </a:xfrm>
            <a:prstGeom prst="rect">
              <a:avLst/>
            </a:prstGeom>
            <a:noFill/>
            <a:extLst>
              <a:ext uri="{909E8E84-426E-40dd-AFC4-6F175D3DCCD1}">
                <a14:hiddenFill xmlns:p14="http://schemas.microsoft.com/office/powerpoint/2010/main" xmlns:a14="http://schemas.microsoft.com/office/drawing/2010/main" xmlns:a16="http://schemas.microsoft.com/office/drawing/2014/main" xmlns="">
                  <a:solidFill>
                    <a:srgbClr val="FFFFFF"/>
                  </a:solidFill>
                </a14:hiddenFill>
              </a:ext>
            </a:extLst>
          </p:spPr>
        </p:pic>
      </p:grpSp>
      <p:sp>
        <p:nvSpPr>
          <p:cNvPr id="2" name="Title 1">
            <a:extLst>
              <a:ext uri="{FF2B5EF4-FFF2-40B4-BE49-F238E27FC236}">
                <a16:creationId xmlns:a16="http://schemas.microsoft.com/office/drawing/2014/main" id="{9A134327-4864-46BB-A57A-7055C9E3AEC1}"/>
              </a:ext>
            </a:extLst>
          </p:cNvPr>
          <p:cNvSpPr>
            <a:spLocks noGrp="1"/>
          </p:cNvSpPr>
          <p:nvPr>
            <p:ph type="title"/>
          </p:nvPr>
        </p:nvSpPr>
        <p:spPr>
          <a:xfrm>
            <a:off x="7804369" y="618518"/>
            <a:ext cx="4019418" cy="1478570"/>
          </a:xfrm>
        </p:spPr>
        <p:txBody>
          <a:bodyPr>
            <a:normAutofit/>
          </a:bodyPr>
          <a:lstStyle/>
          <a:p>
            <a:r>
              <a:rPr lang="en-US" sz="3200" b="1" dirty="0">
                <a:solidFill>
                  <a:schemeClr val="accent1">
                    <a:lumMod val="60000"/>
                    <a:lumOff val="40000"/>
                  </a:schemeClr>
                </a:solidFill>
                <a:ea typeface="+mj-lt"/>
                <a:cs typeface="+mj-lt"/>
              </a:rPr>
              <a:t>advantages of recycled products</a:t>
            </a:r>
            <a:endParaRPr lang="en-US" sz="3200" b="1">
              <a:solidFill>
                <a:schemeClr val="accent1">
                  <a:lumMod val="60000"/>
                  <a:lumOff val="40000"/>
                </a:schemeClr>
              </a:solidFill>
            </a:endParaRPr>
          </a:p>
        </p:txBody>
      </p:sp>
      <p:pic>
        <p:nvPicPr>
          <p:cNvPr id="10" name="Content Placeholder 6" descr="A tree of life made of wire&#10;&#10;Description automatically generated">
            <a:extLst>
              <a:ext uri="{FF2B5EF4-FFF2-40B4-BE49-F238E27FC236}">
                <a16:creationId xmlns:a16="http://schemas.microsoft.com/office/drawing/2014/main" id="{38616497-6A2B-4863-A3DD-A2D0AF074897}"/>
              </a:ext>
            </a:extLst>
          </p:cNvPr>
          <p:cNvPicPr>
            <a:picLocks noChangeAspect="1"/>
          </p:cNvPicPr>
          <p:nvPr/>
        </p:nvPicPr>
        <p:blipFill rotWithShape="1">
          <a:blip r:embed="rId5"/>
          <a:srcRect t="15991" b="15991"/>
          <a:stretch/>
        </p:blipFill>
        <p:spPr>
          <a:xfrm flipH="1">
            <a:off x="-5597" y="-43122"/>
            <a:ext cx="7558541" cy="6857990"/>
          </a:xfrm>
          <a:prstGeom prst="rect">
            <a:avLst/>
          </a:prstGeom>
        </p:spPr>
      </p:pic>
      <p:grpSp>
        <p:nvGrpSpPr>
          <p:cNvPr id="341" name="Group 283">
            <a:extLst>
              <a:ext uri="{FF2B5EF4-FFF2-40B4-BE49-F238E27FC236}">
                <a16:creationId xmlns:a16="http://schemas.microsoft.com/office/drawing/2014/main" id="{A2E1FE48-FA7B-4262-B922-041542931DDF}"/>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0" y="0"/>
            <a:ext cx="2305051" cy="6858001"/>
            <a:chOff x="0" y="0"/>
            <a:chExt cx="2305051" cy="6858001"/>
          </a:xfrm>
          <a:solidFill>
            <a:schemeClr val="tx1">
              <a:alpha val="70000"/>
            </a:schemeClr>
          </a:solidFill>
          <a:effectLst/>
        </p:grpSpPr>
        <p:sp>
          <p:nvSpPr>
            <p:cNvPr id="285" name="Rectangle 284">
              <a:extLst>
                <a:ext uri="{FF2B5EF4-FFF2-40B4-BE49-F238E27FC236}">
                  <a16:creationId xmlns:a16="http://schemas.microsoft.com/office/drawing/2014/main" id="{F2E644B1-8F72-4AC4-89F1-EB3A027341E5}"/>
                </a:ext>
                <a:ext uri="{C183D7F6-B498-43B3-948B-1728B52AA6E4}">
                  <adec:decorative xmlns:adec="http://schemas.microsoft.com/office/drawing/2017/decorative" val="1"/>
                </a:ext>
              </a:extLst>
            </p:cNvPr>
            <p:cNvSpPr>
              <a:spLocks noChangeArrowheads="1"/>
            </p:cNvSpPr>
            <p:nvPr>
              <p:extLst>
                <p:ext uri="{386F3935-93C4-4BCD-93E2-E3B085C9AB24}">
                  <p16:designElem xmlns:p16="http://schemas.microsoft.com/office/powerpoint/2015/main" val="1"/>
                </p:ext>
              </p:extLst>
            </p:nvPr>
          </p:nvSpPr>
          <p:spPr bwMode="auto">
            <a:xfrm>
              <a:off x="1209675" y="4763"/>
              <a:ext cx="23813" cy="2181225"/>
            </a:xfrm>
            <a:prstGeom prst="rect">
              <a:avLst/>
            </a:prstGeom>
            <a:grpFill/>
            <a:ln>
              <a:noFill/>
            </a:ln>
            <a:extLst>
              <a:ext uri="{91240B29-F687-4f45-9708-019B960494DF}">
                <a14:hiddenLine xmlns:p14="http://schemas.microsoft.com/office/powerpoint/2010/main" xmlns:a14="http://schemas.microsoft.com/office/drawing/2010/main" xmlns:a16="http://schemas.microsoft.com/office/drawing/2014/main" xmlns="" w="9525">
                  <a:solidFill>
                    <a:srgbClr val="000000"/>
                  </a:solidFill>
                  <a:miter lim="800000"/>
                  <a:headEnd/>
                  <a:tailEnd/>
                </a14:hiddenLine>
              </a:ext>
            </a:extLst>
          </p:spPr>
          <p:txBody>
            <a:bodyPr/>
            <a:lstStyle/>
            <a:p>
              <a:endParaRPr lang="bg-BG"/>
            </a:p>
          </p:txBody>
        </p:sp>
        <p:sp>
          <p:nvSpPr>
            <p:cNvPr id="286" name="Freeform 6">
              <a:extLst>
                <a:ext uri="{FF2B5EF4-FFF2-40B4-BE49-F238E27FC236}">
                  <a16:creationId xmlns:a16="http://schemas.microsoft.com/office/drawing/2014/main" id="{1781B8E8-8A26-4FFB-BE0C-7C0C644F7C52}"/>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1128713" y="217646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8" y="36"/>
                    <a:pt x="36" y="29"/>
                    <a:pt x="36" y="20"/>
                  </a:cubicBezTo>
                  <a:cubicBezTo>
                    <a:pt x="36" y="11"/>
                    <a:pt x="28" y="4"/>
                    <a:pt x="20" y="4"/>
                  </a:cubicBezTo>
                  <a:close/>
                </a:path>
              </a:pathLst>
            </a:custGeom>
            <a:grpFill/>
            <a:ln>
              <a:noFill/>
            </a:ln>
            <a:extLst>
              <a:ext uri="{91240B29-F687-4f45-9708-019B960494DF}">
                <a14:hiddenLine xmlns:p14="http://schemas.microsoft.com/office/powerpoint/2010/main" xmlns:a14="http://schemas.microsoft.com/office/drawing/2010/main" xmlns:a16="http://schemas.microsoft.com/office/drawing/2014/main" xmlns="" w="9525">
                  <a:solidFill>
                    <a:srgbClr val="000000"/>
                  </a:solidFill>
                  <a:round/>
                  <a:headEnd/>
                  <a:tailEnd/>
                </a14:hiddenLine>
              </a:ext>
            </a:extLst>
          </p:spPr>
          <p:txBody>
            <a:bodyPr/>
            <a:lstStyle/>
            <a:p>
              <a:endParaRPr lang="bg-BG"/>
            </a:p>
          </p:txBody>
        </p:sp>
        <p:sp>
          <p:nvSpPr>
            <p:cNvPr id="287" name="Freeform 7">
              <a:extLst>
                <a:ext uri="{FF2B5EF4-FFF2-40B4-BE49-F238E27FC236}">
                  <a16:creationId xmlns:a16="http://schemas.microsoft.com/office/drawing/2014/main" id="{4109D997-E9DF-4429-A643-3E691E2B706E}"/>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1123950" y="4021138"/>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p14="http://schemas.microsoft.com/office/powerpoint/2010/main" xmlns:a14="http://schemas.microsoft.com/office/drawing/2010/main" xmlns:a16="http://schemas.microsoft.com/office/drawing/2014/main" xmlns="" w="9525">
                  <a:solidFill>
                    <a:srgbClr val="000000"/>
                  </a:solidFill>
                  <a:round/>
                  <a:headEnd/>
                  <a:tailEnd/>
                </a14:hiddenLine>
              </a:ext>
            </a:extLst>
          </p:spPr>
          <p:txBody>
            <a:bodyPr/>
            <a:lstStyle/>
            <a:p>
              <a:endParaRPr lang="bg-BG"/>
            </a:p>
          </p:txBody>
        </p:sp>
        <p:sp>
          <p:nvSpPr>
            <p:cNvPr id="288" name="Rectangle 287">
              <a:extLst>
                <a:ext uri="{FF2B5EF4-FFF2-40B4-BE49-F238E27FC236}">
                  <a16:creationId xmlns:a16="http://schemas.microsoft.com/office/drawing/2014/main" id="{B392695A-F131-4C51-B689-3F4D5B1A2F1D}"/>
                </a:ext>
                <a:ext uri="{C183D7F6-B498-43B3-948B-1728B52AA6E4}">
                  <adec:decorative xmlns:adec="http://schemas.microsoft.com/office/drawing/2017/decorative" val="1"/>
                </a:ext>
              </a:extLst>
            </p:cNvPr>
            <p:cNvSpPr>
              <a:spLocks noChangeArrowheads="1"/>
            </p:cNvSpPr>
            <p:nvPr>
              <p:extLst>
                <p:ext uri="{386F3935-93C4-4BCD-93E2-E3B085C9AB24}">
                  <p16:designElem xmlns:p16="http://schemas.microsoft.com/office/powerpoint/2015/main" val="1"/>
                </p:ext>
              </p:extLst>
            </p:nvPr>
          </p:nvSpPr>
          <p:spPr bwMode="auto">
            <a:xfrm>
              <a:off x="414338" y="9525"/>
              <a:ext cx="28575" cy="4481513"/>
            </a:xfrm>
            <a:prstGeom prst="rect">
              <a:avLst/>
            </a:prstGeom>
            <a:grpFill/>
            <a:ln>
              <a:noFill/>
            </a:ln>
            <a:extLst>
              <a:ext uri="{91240B29-F687-4f45-9708-019B960494DF}">
                <a14:hiddenLine xmlns:p14="http://schemas.microsoft.com/office/powerpoint/2010/main" xmlns:a14="http://schemas.microsoft.com/office/drawing/2010/main" xmlns:a16="http://schemas.microsoft.com/office/drawing/2014/main" xmlns="" w="9525">
                  <a:solidFill>
                    <a:srgbClr val="000000"/>
                  </a:solidFill>
                  <a:miter lim="800000"/>
                  <a:headEnd/>
                  <a:tailEnd/>
                </a14:hiddenLine>
              </a:ext>
            </a:extLst>
          </p:spPr>
          <p:txBody>
            <a:bodyPr/>
            <a:lstStyle/>
            <a:p>
              <a:endParaRPr lang="bg-BG"/>
            </a:p>
          </p:txBody>
        </p:sp>
        <p:sp>
          <p:nvSpPr>
            <p:cNvPr id="289" name="Freeform 9">
              <a:extLst>
                <a:ext uri="{FF2B5EF4-FFF2-40B4-BE49-F238E27FC236}">
                  <a16:creationId xmlns:a16="http://schemas.microsoft.com/office/drawing/2014/main" id="{8218EC3E-07D0-417A-B0A8-057F825EF793}"/>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333375" y="448151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p14="http://schemas.microsoft.com/office/powerpoint/2010/main" xmlns:a14="http://schemas.microsoft.com/office/drawing/2010/main" xmlns:a16="http://schemas.microsoft.com/office/drawing/2014/main" xmlns="" w="9525">
                  <a:solidFill>
                    <a:srgbClr val="000000"/>
                  </a:solidFill>
                  <a:round/>
                  <a:headEnd/>
                  <a:tailEnd/>
                </a14:hiddenLine>
              </a:ext>
            </a:extLst>
          </p:spPr>
          <p:txBody>
            <a:bodyPr/>
            <a:lstStyle/>
            <a:p>
              <a:endParaRPr lang="bg-BG"/>
            </a:p>
          </p:txBody>
        </p:sp>
        <p:sp>
          <p:nvSpPr>
            <p:cNvPr id="290" name="Freeform 10">
              <a:extLst>
                <a:ext uri="{FF2B5EF4-FFF2-40B4-BE49-F238E27FC236}">
                  <a16:creationId xmlns:a16="http://schemas.microsoft.com/office/drawing/2014/main" id="{B036399E-7675-47B6-A645-242946879EE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90500" y="9525"/>
              <a:ext cx="152400" cy="908050"/>
            </a:xfrm>
            <a:custGeom>
              <a:avLst/>
              <a:gdLst/>
              <a:ahLst/>
              <a:cxnLst/>
              <a:rect l="0" t="0" r="r" b="b"/>
              <a:pathLst>
                <a:path w="96" h="572">
                  <a:moveTo>
                    <a:pt x="15" y="572"/>
                  </a:moveTo>
                  <a:lnTo>
                    <a:pt x="0" y="566"/>
                  </a:lnTo>
                  <a:lnTo>
                    <a:pt x="81" y="380"/>
                  </a:lnTo>
                  <a:lnTo>
                    <a:pt x="81" y="0"/>
                  </a:lnTo>
                  <a:lnTo>
                    <a:pt x="96" y="0"/>
                  </a:lnTo>
                  <a:lnTo>
                    <a:pt x="96" y="383"/>
                  </a:lnTo>
                  <a:lnTo>
                    <a:pt x="15" y="572"/>
                  </a:lnTo>
                  <a:close/>
                </a:path>
              </a:pathLst>
            </a:custGeom>
            <a:grpFill/>
            <a:ln>
              <a:noFill/>
            </a:ln>
            <a:extLst>
              <a:ext uri="{91240B29-F687-4f45-9708-019B960494DF}">
                <a14:hiddenLine xmlns:p14="http://schemas.microsoft.com/office/powerpoint/2010/main" xmlns:a14="http://schemas.microsoft.com/office/drawing/2010/main" xmlns:a16="http://schemas.microsoft.com/office/drawing/2014/main" xmlns="" w="9525">
                  <a:solidFill>
                    <a:srgbClr val="000000"/>
                  </a:solidFill>
                  <a:round/>
                  <a:headEnd/>
                  <a:tailEnd/>
                </a14:hiddenLine>
              </a:ext>
            </a:extLst>
          </p:spPr>
          <p:txBody>
            <a:bodyPr/>
            <a:lstStyle/>
            <a:p>
              <a:endParaRPr lang="bg-BG"/>
            </a:p>
          </p:txBody>
        </p:sp>
        <p:sp>
          <p:nvSpPr>
            <p:cNvPr id="291" name="Freeform 11">
              <a:extLst>
                <a:ext uri="{FF2B5EF4-FFF2-40B4-BE49-F238E27FC236}">
                  <a16:creationId xmlns:a16="http://schemas.microsoft.com/office/drawing/2014/main" id="{C44A0438-B8A4-43B3-B17C-B919FCD92C2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290638" y="14288"/>
              <a:ext cx="376238" cy="1801813"/>
            </a:xfrm>
            <a:custGeom>
              <a:avLst/>
              <a:gdLst/>
              <a:ahLst/>
              <a:cxnLst/>
              <a:rect l="0" t="0" r="r" b="b"/>
              <a:pathLst>
                <a:path w="237" h="1135">
                  <a:moveTo>
                    <a:pt x="222" y="1135"/>
                  </a:moveTo>
                  <a:lnTo>
                    <a:pt x="0" y="620"/>
                  </a:lnTo>
                  <a:lnTo>
                    <a:pt x="0" y="0"/>
                  </a:lnTo>
                  <a:lnTo>
                    <a:pt x="18" y="0"/>
                  </a:lnTo>
                  <a:lnTo>
                    <a:pt x="18" y="617"/>
                  </a:lnTo>
                  <a:lnTo>
                    <a:pt x="237" y="1129"/>
                  </a:lnTo>
                  <a:lnTo>
                    <a:pt x="222" y="1135"/>
                  </a:lnTo>
                  <a:close/>
                </a:path>
              </a:pathLst>
            </a:custGeom>
            <a:grpFill/>
            <a:ln>
              <a:noFill/>
            </a:ln>
            <a:extLst>
              <a:ext uri="{91240B29-F687-4f45-9708-019B960494DF}">
                <a14:hiddenLine xmlns:p14="http://schemas.microsoft.com/office/powerpoint/2010/main" xmlns:a14="http://schemas.microsoft.com/office/drawing/2010/main" xmlns:a16="http://schemas.microsoft.com/office/drawing/2014/main" xmlns="" w="9525">
                  <a:solidFill>
                    <a:srgbClr val="000000"/>
                  </a:solidFill>
                  <a:round/>
                  <a:headEnd/>
                  <a:tailEnd/>
                </a14:hiddenLine>
              </a:ext>
            </a:extLst>
          </p:spPr>
          <p:txBody>
            <a:bodyPr/>
            <a:lstStyle/>
            <a:p>
              <a:endParaRPr lang="bg-BG"/>
            </a:p>
          </p:txBody>
        </p:sp>
        <p:sp>
          <p:nvSpPr>
            <p:cNvPr id="292" name="Freeform 12">
              <a:extLst>
                <a:ext uri="{FF2B5EF4-FFF2-40B4-BE49-F238E27FC236}">
                  <a16:creationId xmlns:a16="http://schemas.microsoft.com/office/drawing/2014/main" id="{ABC7257F-6F64-4B81-BDA7-7C232BCBA262}"/>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1600200" y="1801813"/>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8" y="36"/>
                    <a:pt x="36" y="29"/>
                    <a:pt x="36" y="20"/>
                  </a:cubicBezTo>
                  <a:cubicBezTo>
                    <a:pt x="36" y="11"/>
                    <a:pt x="28" y="4"/>
                    <a:pt x="20" y="4"/>
                  </a:cubicBezTo>
                  <a:close/>
                </a:path>
              </a:pathLst>
            </a:custGeom>
            <a:grpFill/>
            <a:ln>
              <a:noFill/>
            </a:ln>
            <a:extLst>
              <a:ext uri="{91240B29-F687-4f45-9708-019B960494DF}">
                <a14:hiddenLine xmlns:p14="http://schemas.microsoft.com/office/powerpoint/2010/main" xmlns:a14="http://schemas.microsoft.com/office/drawing/2010/main" xmlns:a16="http://schemas.microsoft.com/office/drawing/2014/main" xmlns="" w="9525">
                  <a:solidFill>
                    <a:srgbClr val="000000"/>
                  </a:solidFill>
                  <a:round/>
                  <a:headEnd/>
                  <a:tailEnd/>
                </a14:hiddenLine>
              </a:ext>
            </a:extLst>
          </p:spPr>
          <p:txBody>
            <a:bodyPr/>
            <a:lstStyle/>
            <a:p>
              <a:endParaRPr lang="bg-BG"/>
            </a:p>
          </p:txBody>
        </p:sp>
        <p:sp>
          <p:nvSpPr>
            <p:cNvPr id="293" name="Freeform 13">
              <a:extLst>
                <a:ext uri="{FF2B5EF4-FFF2-40B4-BE49-F238E27FC236}">
                  <a16:creationId xmlns:a16="http://schemas.microsoft.com/office/drawing/2014/main" id="{72DD7E92-F033-480C-A220-63CE422C3A1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381125" y="9525"/>
              <a:ext cx="371475" cy="1425575"/>
            </a:xfrm>
            <a:custGeom>
              <a:avLst/>
              <a:gdLst/>
              <a:ahLst/>
              <a:cxnLst/>
              <a:rect l="0" t="0" r="r" b="b"/>
              <a:pathLst>
                <a:path w="234" h="898">
                  <a:moveTo>
                    <a:pt x="219" y="898"/>
                  </a:moveTo>
                  <a:lnTo>
                    <a:pt x="0" y="383"/>
                  </a:lnTo>
                  <a:lnTo>
                    <a:pt x="0" y="0"/>
                  </a:lnTo>
                  <a:lnTo>
                    <a:pt x="15" y="0"/>
                  </a:lnTo>
                  <a:lnTo>
                    <a:pt x="15" y="380"/>
                  </a:lnTo>
                  <a:lnTo>
                    <a:pt x="234" y="892"/>
                  </a:lnTo>
                  <a:lnTo>
                    <a:pt x="219" y="898"/>
                  </a:lnTo>
                  <a:close/>
                </a:path>
              </a:pathLst>
            </a:custGeom>
            <a:grpFill/>
            <a:ln>
              <a:noFill/>
            </a:ln>
            <a:extLst>
              <a:ext uri="{91240B29-F687-4f45-9708-019B960494DF}">
                <a14:hiddenLine xmlns:p14="http://schemas.microsoft.com/office/powerpoint/2010/main" xmlns:a14="http://schemas.microsoft.com/office/drawing/2010/main" xmlns:a16="http://schemas.microsoft.com/office/drawing/2014/main" xmlns="" w="9525">
                  <a:solidFill>
                    <a:srgbClr val="000000"/>
                  </a:solidFill>
                  <a:round/>
                  <a:headEnd/>
                  <a:tailEnd/>
                </a14:hiddenLine>
              </a:ext>
            </a:extLst>
          </p:spPr>
          <p:txBody>
            <a:bodyPr/>
            <a:lstStyle/>
            <a:p>
              <a:endParaRPr lang="bg-BG"/>
            </a:p>
          </p:txBody>
        </p:sp>
        <p:sp>
          <p:nvSpPr>
            <p:cNvPr id="294" name="Freeform 14">
              <a:extLst>
                <a:ext uri="{FF2B5EF4-FFF2-40B4-BE49-F238E27FC236}">
                  <a16:creationId xmlns:a16="http://schemas.microsoft.com/office/drawing/2014/main" id="{444A9AC9-463E-45E7-A818-13F664F7C03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643063" y="0"/>
              <a:ext cx="152400" cy="912813"/>
            </a:xfrm>
            <a:custGeom>
              <a:avLst/>
              <a:gdLst/>
              <a:ahLst/>
              <a:cxnLst/>
              <a:rect l="0" t="0" r="r" b="b"/>
              <a:pathLst>
                <a:path w="96" h="575">
                  <a:moveTo>
                    <a:pt x="96" y="575"/>
                  </a:moveTo>
                  <a:lnTo>
                    <a:pt x="78" y="575"/>
                  </a:lnTo>
                  <a:lnTo>
                    <a:pt x="78" y="192"/>
                  </a:lnTo>
                  <a:lnTo>
                    <a:pt x="0" y="6"/>
                  </a:lnTo>
                  <a:lnTo>
                    <a:pt x="15" y="0"/>
                  </a:lnTo>
                  <a:lnTo>
                    <a:pt x="96" y="189"/>
                  </a:lnTo>
                  <a:lnTo>
                    <a:pt x="96" y="575"/>
                  </a:lnTo>
                  <a:close/>
                </a:path>
              </a:pathLst>
            </a:custGeom>
            <a:grpFill/>
            <a:ln>
              <a:noFill/>
            </a:ln>
            <a:extLst>
              <a:ext uri="{91240B29-F687-4f45-9708-019B960494DF}">
                <a14:hiddenLine xmlns:p14="http://schemas.microsoft.com/office/powerpoint/2010/main" xmlns:a14="http://schemas.microsoft.com/office/drawing/2010/main" xmlns:a16="http://schemas.microsoft.com/office/drawing/2014/main" xmlns="" w="9525">
                  <a:solidFill>
                    <a:srgbClr val="000000"/>
                  </a:solidFill>
                  <a:round/>
                  <a:headEnd/>
                  <a:tailEnd/>
                </a14:hiddenLine>
              </a:ext>
            </a:extLst>
          </p:spPr>
          <p:txBody>
            <a:bodyPr/>
            <a:lstStyle/>
            <a:p>
              <a:endParaRPr lang="bg-BG"/>
            </a:p>
          </p:txBody>
        </p:sp>
        <p:sp>
          <p:nvSpPr>
            <p:cNvPr id="295" name="Freeform 15">
              <a:extLst>
                <a:ext uri="{FF2B5EF4-FFF2-40B4-BE49-F238E27FC236}">
                  <a16:creationId xmlns:a16="http://schemas.microsoft.com/office/drawing/2014/main" id="{6CCE9BBE-5DE3-4991-80CA-DFEB928673D8}"/>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1685925" y="142081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p14="http://schemas.microsoft.com/office/powerpoint/2010/main" xmlns:a14="http://schemas.microsoft.com/office/drawing/2010/main" xmlns:a16="http://schemas.microsoft.com/office/drawing/2014/main" xmlns="" w="9525">
                  <a:solidFill>
                    <a:srgbClr val="000000"/>
                  </a:solidFill>
                  <a:round/>
                  <a:headEnd/>
                  <a:tailEnd/>
                </a14:hiddenLine>
              </a:ext>
            </a:extLst>
          </p:spPr>
          <p:txBody>
            <a:bodyPr/>
            <a:lstStyle/>
            <a:p>
              <a:endParaRPr lang="bg-BG"/>
            </a:p>
          </p:txBody>
        </p:sp>
        <p:sp>
          <p:nvSpPr>
            <p:cNvPr id="296" name="Freeform 16">
              <a:extLst>
                <a:ext uri="{FF2B5EF4-FFF2-40B4-BE49-F238E27FC236}">
                  <a16:creationId xmlns:a16="http://schemas.microsoft.com/office/drawing/2014/main" id="{3180F6DF-A13F-491C-BF97-B206E3E7B901}"/>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1685925" y="903288"/>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p14="http://schemas.microsoft.com/office/powerpoint/2010/main" xmlns:a14="http://schemas.microsoft.com/office/drawing/2010/main" xmlns:a16="http://schemas.microsoft.com/office/drawing/2014/main" xmlns="" w="9525">
                  <a:solidFill>
                    <a:srgbClr val="000000"/>
                  </a:solidFill>
                  <a:round/>
                  <a:headEnd/>
                  <a:tailEnd/>
                </a14:hiddenLine>
              </a:ext>
            </a:extLst>
          </p:spPr>
          <p:txBody>
            <a:bodyPr/>
            <a:lstStyle/>
            <a:p>
              <a:endParaRPr lang="bg-BG"/>
            </a:p>
          </p:txBody>
        </p:sp>
        <p:sp>
          <p:nvSpPr>
            <p:cNvPr id="297" name="Freeform 17">
              <a:extLst>
                <a:ext uri="{FF2B5EF4-FFF2-40B4-BE49-F238E27FC236}">
                  <a16:creationId xmlns:a16="http://schemas.microsoft.com/office/drawing/2014/main" id="{CAD0E44C-73C8-42BB-ADA8-2BA6B308249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743075" y="4763"/>
              <a:ext cx="419100" cy="522288"/>
            </a:xfrm>
            <a:custGeom>
              <a:avLst/>
              <a:gdLst/>
              <a:ahLst/>
              <a:cxnLst/>
              <a:rect l="0" t="0" r="r" b="b"/>
              <a:pathLst>
                <a:path w="264" h="329">
                  <a:moveTo>
                    <a:pt x="252" y="329"/>
                  </a:moveTo>
                  <a:lnTo>
                    <a:pt x="45" y="120"/>
                  </a:lnTo>
                  <a:lnTo>
                    <a:pt x="0" y="6"/>
                  </a:lnTo>
                  <a:lnTo>
                    <a:pt x="15" y="0"/>
                  </a:lnTo>
                  <a:lnTo>
                    <a:pt x="60" y="111"/>
                  </a:lnTo>
                  <a:lnTo>
                    <a:pt x="264" y="317"/>
                  </a:lnTo>
                  <a:lnTo>
                    <a:pt x="252" y="329"/>
                  </a:lnTo>
                  <a:close/>
                </a:path>
              </a:pathLst>
            </a:custGeom>
            <a:grpFill/>
            <a:ln>
              <a:noFill/>
            </a:ln>
            <a:extLst>
              <a:ext uri="{91240B29-F687-4f45-9708-019B960494DF}">
                <a14:hiddenLine xmlns:p14="http://schemas.microsoft.com/office/powerpoint/2010/main" xmlns:a14="http://schemas.microsoft.com/office/drawing/2010/main" xmlns:a16="http://schemas.microsoft.com/office/drawing/2014/main" xmlns="" w="9525">
                  <a:solidFill>
                    <a:srgbClr val="000000"/>
                  </a:solidFill>
                  <a:round/>
                  <a:headEnd/>
                  <a:tailEnd/>
                </a14:hiddenLine>
              </a:ext>
            </a:extLst>
          </p:spPr>
          <p:txBody>
            <a:bodyPr/>
            <a:lstStyle/>
            <a:p>
              <a:endParaRPr lang="bg-BG"/>
            </a:p>
          </p:txBody>
        </p:sp>
        <p:sp>
          <p:nvSpPr>
            <p:cNvPr id="298" name="Freeform 18">
              <a:extLst>
                <a:ext uri="{FF2B5EF4-FFF2-40B4-BE49-F238E27FC236}">
                  <a16:creationId xmlns:a16="http://schemas.microsoft.com/office/drawing/2014/main" id="{436EC43E-A70D-4E5C-B275-35CA8E93C1B6}"/>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2119313" y="488950"/>
              <a:ext cx="161925" cy="147638"/>
            </a:xfrm>
            <a:custGeom>
              <a:avLst/>
              <a:gdLst/>
              <a:ahLst/>
              <a:cxnLst/>
              <a:rect l="0" t="0" r="r" b="b"/>
              <a:pathLst>
                <a:path w="34" h="31">
                  <a:moveTo>
                    <a:pt x="17" y="31"/>
                  </a:moveTo>
                  <a:cubicBezTo>
                    <a:pt x="13" y="31"/>
                    <a:pt x="9" y="30"/>
                    <a:pt x="6" y="27"/>
                  </a:cubicBezTo>
                  <a:cubicBezTo>
                    <a:pt x="0" y="20"/>
                    <a:pt x="0" y="10"/>
                    <a:pt x="6" y="4"/>
                  </a:cubicBezTo>
                  <a:cubicBezTo>
                    <a:pt x="9" y="1"/>
                    <a:pt x="13" y="0"/>
                    <a:pt x="17" y="0"/>
                  </a:cubicBezTo>
                  <a:cubicBezTo>
                    <a:pt x="21" y="0"/>
                    <a:pt x="25" y="1"/>
                    <a:pt x="28" y="4"/>
                  </a:cubicBezTo>
                  <a:cubicBezTo>
                    <a:pt x="34" y="10"/>
                    <a:pt x="34" y="20"/>
                    <a:pt x="28" y="27"/>
                  </a:cubicBezTo>
                  <a:cubicBezTo>
                    <a:pt x="25" y="30"/>
                    <a:pt x="21" y="31"/>
                    <a:pt x="17" y="31"/>
                  </a:cubicBezTo>
                  <a:close/>
                  <a:moveTo>
                    <a:pt x="17" y="4"/>
                  </a:moveTo>
                  <a:cubicBezTo>
                    <a:pt x="14" y="4"/>
                    <a:pt x="11" y="5"/>
                    <a:pt x="9" y="7"/>
                  </a:cubicBezTo>
                  <a:cubicBezTo>
                    <a:pt x="4" y="12"/>
                    <a:pt x="4" y="19"/>
                    <a:pt x="9" y="24"/>
                  </a:cubicBezTo>
                  <a:cubicBezTo>
                    <a:pt x="11" y="26"/>
                    <a:pt x="14" y="27"/>
                    <a:pt x="17" y="27"/>
                  </a:cubicBezTo>
                  <a:cubicBezTo>
                    <a:pt x="20" y="27"/>
                    <a:pt x="23" y="26"/>
                    <a:pt x="25" y="24"/>
                  </a:cubicBezTo>
                  <a:cubicBezTo>
                    <a:pt x="30" y="19"/>
                    <a:pt x="30" y="12"/>
                    <a:pt x="25" y="7"/>
                  </a:cubicBezTo>
                  <a:cubicBezTo>
                    <a:pt x="23" y="5"/>
                    <a:pt x="20" y="4"/>
                    <a:pt x="17" y="4"/>
                  </a:cubicBezTo>
                  <a:close/>
                </a:path>
              </a:pathLst>
            </a:custGeom>
            <a:grpFill/>
            <a:ln>
              <a:noFill/>
            </a:ln>
            <a:extLst>
              <a:ext uri="{91240B29-F687-4f45-9708-019B960494DF}">
                <a14:hiddenLine xmlns:p14="http://schemas.microsoft.com/office/powerpoint/2010/main" xmlns:a14="http://schemas.microsoft.com/office/drawing/2010/main" xmlns:a16="http://schemas.microsoft.com/office/drawing/2014/main" xmlns="" w="9525">
                  <a:solidFill>
                    <a:srgbClr val="000000"/>
                  </a:solidFill>
                  <a:round/>
                  <a:headEnd/>
                  <a:tailEnd/>
                </a14:hiddenLine>
              </a:ext>
            </a:extLst>
          </p:spPr>
          <p:txBody>
            <a:bodyPr/>
            <a:lstStyle/>
            <a:p>
              <a:endParaRPr lang="bg-BG"/>
            </a:p>
          </p:txBody>
        </p:sp>
        <p:sp>
          <p:nvSpPr>
            <p:cNvPr id="299" name="Freeform 19">
              <a:extLst>
                <a:ext uri="{FF2B5EF4-FFF2-40B4-BE49-F238E27FC236}">
                  <a16:creationId xmlns:a16="http://schemas.microsoft.com/office/drawing/2014/main" id="{ADE7E5B6-2E2A-4F56-9E90-F8613E6D10F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952500" y="4763"/>
              <a:ext cx="152400" cy="908050"/>
            </a:xfrm>
            <a:custGeom>
              <a:avLst/>
              <a:gdLst/>
              <a:ahLst/>
              <a:cxnLst/>
              <a:rect l="0" t="0" r="r" b="b"/>
              <a:pathLst>
                <a:path w="96" h="572">
                  <a:moveTo>
                    <a:pt x="15" y="572"/>
                  </a:moveTo>
                  <a:lnTo>
                    <a:pt x="0" y="572"/>
                  </a:lnTo>
                  <a:lnTo>
                    <a:pt x="0" y="189"/>
                  </a:lnTo>
                  <a:lnTo>
                    <a:pt x="81" y="0"/>
                  </a:lnTo>
                  <a:lnTo>
                    <a:pt x="96" y="6"/>
                  </a:lnTo>
                  <a:lnTo>
                    <a:pt x="15" y="192"/>
                  </a:lnTo>
                  <a:lnTo>
                    <a:pt x="15" y="572"/>
                  </a:lnTo>
                  <a:close/>
                </a:path>
              </a:pathLst>
            </a:custGeom>
            <a:grpFill/>
            <a:ln>
              <a:noFill/>
            </a:ln>
            <a:extLst>
              <a:ext uri="{91240B29-F687-4f45-9708-019B960494DF}">
                <a14:hiddenLine xmlns:p14="http://schemas.microsoft.com/office/powerpoint/2010/main" xmlns:a14="http://schemas.microsoft.com/office/drawing/2010/main" xmlns:a16="http://schemas.microsoft.com/office/drawing/2014/main" xmlns="" w="9525">
                  <a:solidFill>
                    <a:srgbClr val="000000"/>
                  </a:solidFill>
                  <a:round/>
                  <a:headEnd/>
                  <a:tailEnd/>
                </a14:hiddenLine>
              </a:ext>
            </a:extLst>
          </p:spPr>
          <p:txBody>
            <a:bodyPr/>
            <a:lstStyle/>
            <a:p>
              <a:endParaRPr lang="bg-BG"/>
            </a:p>
          </p:txBody>
        </p:sp>
        <p:sp>
          <p:nvSpPr>
            <p:cNvPr id="300" name="Freeform 20">
              <a:extLst>
                <a:ext uri="{FF2B5EF4-FFF2-40B4-BE49-F238E27FC236}">
                  <a16:creationId xmlns:a16="http://schemas.microsoft.com/office/drawing/2014/main" id="{86B9E49B-AE8D-47E0-BACC-A6D0AC3AB23A}"/>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866775" y="903288"/>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2"/>
                    <a:pt x="4" y="20"/>
                  </a:cubicBezTo>
                  <a:cubicBezTo>
                    <a:pt x="4" y="29"/>
                    <a:pt x="11" y="36"/>
                    <a:pt x="20" y="36"/>
                  </a:cubicBezTo>
                  <a:cubicBezTo>
                    <a:pt x="29" y="36"/>
                    <a:pt x="36" y="29"/>
                    <a:pt x="36" y="20"/>
                  </a:cubicBezTo>
                  <a:cubicBezTo>
                    <a:pt x="36" y="12"/>
                    <a:pt x="29" y="4"/>
                    <a:pt x="20" y="4"/>
                  </a:cubicBezTo>
                  <a:close/>
                </a:path>
              </a:pathLst>
            </a:custGeom>
            <a:grpFill/>
            <a:ln>
              <a:noFill/>
            </a:ln>
            <a:extLst>
              <a:ext uri="{91240B29-F687-4f45-9708-019B960494DF}">
                <a14:hiddenLine xmlns:p14="http://schemas.microsoft.com/office/powerpoint/2010/main" xmlns:a14="http://schemas.microsoft.com/office/drawing/2010/main" xmlns:a16="http://schemas.microsoft.com/office/drawing/2014/main" xmlns="" w="9525">
                  <a:solidFill>
                    <a:srgbClr val="000000"/>
                  </a:solidFill>
                  <a:round/>
                  <a:headEnd/>
                  <a:tailEnd/>
                </a14:hiddenLine>
              </a:ext>
            </a:extLst>
          </p:spPr>
          <p:txBody>
            <a:bodyPr/>
            <a:lstStyle/>
            <a:p>
              <a:endParaRPr lang="bg-BG"/>
            </a:p>
          </p:txBody>
        </p:sp>
        <p:sp>
          <p:nvSpPr>
            <p:cNvPr id="301" name="Freeform 21">
              <a:extLst>
                <a:ext uri="{FF2B5EF4-FFF2-40B4-BE49-F238E27FC236}">
                  <a16:creationId xmlns:a16="http://schemas.microsoft.com/office/drawing/2014/main" id="{2EB961AF-CD61-41BA-B0B2-0741A5ED6448}"/>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890588" y="155416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8"/>
                    <a:pt x="11" y="36"/>
                    <a:pt x="20" y="36"/>
                  </a:cubicBezTo>
                  <a:cubicBezTo>
                    <a:pt x="29" y="36"/>
                    <a:pt x="36" y="28"/>
                    <a:pt x="36" y="20"/>
                  </a:cubicBezTo>
                  <a:cubicBezTo>
                    <a:pt x="36" y="11"/>
                    <a:pt x="29" y="4"/>
                    <a:pt x="20" y="4"/>
                  </a:cubicBezTo>
                  <a:close/>
                </a:path>
              </a:pathLst>
            </a:custGeom>
            <a:grpFill/>
            <a:ln>
              <a:noFill/>
            </a:ln>
            <a:extLst>
              <a:ext uri="{91240B29-F687-4f45-9708-019B960494DF}">
                <a14:hiddenLine xmlns:p14="http://schemas.microsoft.com/office/powerpoint/2010/main" xmlns:a14="http://schemas.microsoft.com/office/drawing/2010/main" xmlns:a16="http://schemas.microsoft.com/office/drawing/2014/main" xmlns="" w="9525">
                  <a:solidFill>
                    <a:srgbClr val="000000"/>
                  </a:solidFill>
                  <a:round/>
                  <a:headEnd/>
                  <a:tailEnd/>
                </a14:hiddenLine>
              </a:ext>
            </a:extLst>
          </p:spPr>
          <p:txBody>
            <a:bodyPr/>
            <a:lstStyle/>
            <a:p>
              <a:endParaRPr lang="bg-BG"/>
            </a:p>
          </p:txBody>
        </p:sp>
        <p:sp>
          <p:nvSpPr>
            <p:cNvPr id="302" name="Freeform 22">
              <a:extLst>
                <a:ext uri="{FF2B5EF4-FFF2-40B4-BE49-F238E27FC236}">
                  <a16:creationId xmlns:a16="http://schemas.microsoft.com/office/drawing/2014/main" id="{DC42BDA1-810A-4135-B3B1-B3161D372A3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738188" y="5622925"/>
              <a:ext cx="338138" cy="1216025"/>
            </a:xfrm>
            <a:custGeom>
              <a:avLst/>
              <a:gdLst/>
              <a:ahLst/>
              <a:cxnLst/>
              <a:rect l="0" t="0" r="r" b="b"/>
              <a:pathLst>
                <a:path w="213" h="766">
                  <a:moveTo>
                    <a:pt x="213" y="766"/>
                  </a:moveTo>
                  <a:lnTo>
                    <a:pt x="195" y="766"/>
                  </a:lnTo>
                  <a:lnTo>
                    <a:pt x="195" y="464"/>
                  </a:lnTo>
                  <a:lnTo>
                    <a:pt x="0" y="6"/>
                  </a:lnTo>
                  <a:lnTo>
                    <a:pt x="12" y="0"/>
                  </a:lnTo>
                  <a:lnTo>
                    <a:pt x="213" y="461"/>
                  </a:lnTo>
                  <a:lnTo>
                    <a:pt x="213" y="766"/>
                  </a:lnTo>
                  <a:close/>
                </a:path>
              </a:pathLst>
            </a:custGeom>
            <a:grpFill/>
            <a:ln>
              <a:noFill/>
            </a:ln>
            <a:extLst>
              <a:ext uri="{91240B29-F687-4f45-9708-019B960494DF}">
                <a14:hiddenLine xmlns:p14="http://schemas.microsoft.com/office/powerpoint/2010/main" xmlns:a14="http://schemas.microsoft.com/office/drawing/2010/main" xmlns:a16="http://schemas.microsoft.com/office/drawing/2014/main" xmlns="" w="9525">
                  <a:solidFill>
                    <a:srgbClr val="000000"/>
                  </a:solidFill>
                  <a:round/>
                  <a:headEnd/>
                  <a:tailEnd/>
                </a14:hiddenLine>
              </a:ext>
            </a:extLst>
          </p:spPr>
          <p:txBody>
            <a:bodyPr/>
            <a:lstStyle/>
            <a:p>
              <a:endParaRPr lang="bg-BG"/>
            </a:p>
          </p:txBody>
        </p:sp>
        <p:sp>
          <p:nvSpPr>
            <p:cNvPr id="303" name="Freeform 23">
              <a:extLst>
                <a:ext uri="{FF2B5EF4-FFF2-40B4-BE49-F238E27FC236}">
                  <a16:creationId xmlns:a16="http://schemas.microsoft.com/office/drawing/2014/main" id="{FA51FCA8-FCF4-4116-8CB2-5C539E37F449}"/>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647700" y="5480050"/>
              <a:ext cx="157163" cy="157163"/>
            </a:xfrm>
            <a:custGeom>
              <a:avLst/>
              <a:gdLst/>
              <a:ahLst/>
              <a:cxnLst/>
              <a:rect l="0" t="0" r="r" b="b"/>
              <a:pathLst>
                <a:path w="33" h="33">
                  <a:moveTo>
                    <a:pt x="17" y="33"/>
                  </a:moveTo>
                  <a:cubicBezTo>
                    <a:pt x="8" y="33"/>
                    <a:pt x="0" y="26"/>
                    <a:pt x="0" y="17"/>
                  </a:cubicBezTo>
                  <a:cubicBezTo>
                    <a:pt x="0" y="8"/>
                    <a:pt x="8" y="0"/>
                    <a:pt x="17" y="0"/>
                  </a:cubicBezTo>
                  <a:cubicBezTo>
                    <a:pt x="26" y="0"/>
                    <a:pt x="33" y="8"/>
                    <a:pt x="33" y="17"/>
                  </a:cubicBezTo>
                  <a:cubicBezTo>
                    <a:pt x="33" y="26"/>
                    <a:pt x="26" y="33"/>
                    <a:pt x="17" y="33"/>
                  </a:cubicBezTo>
                  <a:close/>
                  <a:moveTo>
                    <a:pt x="17" y="4"/>
                  </a:moveTo>
                  <a:cubicBezTo>
                    <a:pt x="10" y="4"/>
                    <a:pt x="4" y="10"/>
                    <a:pt x="4" y="17"/>
                  </a:cubicBezTo>
                  <a:cubicBezTo>
                    <a:pt x="4" y="24"/>
                    <a:pt x="10" y="29"/>
                    <a:pt x="17" y="29"/>
                  </a:cubicBezTo>
                  <a:cubicBezTo>
                    <a:pt x="23" y="29"/>
                    <a:pt x="29" y="24"/>
                    <a:pt x="29" y="17"/>
                  </a:cubicBezTo>
                  <a:cubicBezTo>
                    <a:pt x="29" y="10"/>
                    <a:pt x="23" y="4"/>
                    <a:pt x="17" y="4"/>
                  </a:cubicBezTo>
                  <a:close/>
                </a:path>
              </a:pathLst>
            </a:custGeom>
            <a:grpFill/>
            <a:ln>
              <a:noFill/>
            </a:ln>
            <a:extLst>
              <a:ext uri="{91240B29-F687-4f45-9708-019B960494DF}">
                <a14:hiddenLine xmlns:p14="http://schemas.microsoft.com/office/powerpoint/2010/main" xmlns:a14="http://schemas.microsoft.com/office/drawing/2010/main" xmlns:a16="http://schemas.microsoft.com/office/drawing/2014/main" xmlns="" w="9525">
                  <a:solidFill>
                    <a:srgbClr val="000000"/>
                  </a:solidFill>
                  <a:round/>
                  <a:headEnd/>
                  <a:tailEnd/>
                </a14:hiddenLine>
              </a:ext>
            </a:extLst>
          </p:spPr>
          <p:txBody>
            <a:bodyPr/>
            <a:lstStyle/>
            <a:p>
              <a:endParaRPr lang="bg-BG"/>
            </a:p>
          </p:txBody>
        </p:sp>
        <p:sp>
          <p:nvSpPr>
            <p:cNvPr id="304" name="Freeform 24">
              <a:extLst>
                <a:ext uri="{FF2B5EF4-FFF2-40B4-BE49-F238E27FC236}">
                  <a16:creationId xmlns:a16="http://schemas.microsoft.com/office/drawing/2014/main" id="{F2850A10-CDBC-462A-8CB7-025874683447}"/>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66675" y="903288"/>
              <a:ext cx="190500" cy="190500"/>
            </a:xfrm>
            <a:custGeom>
              <a:avLst/>
              <a:gdLst/>
              <a:ahLst/>
              <a:cxnLst/>
              <a:rect l="0" t="0" r="r" b="b"/>
              <a:pathLst>
                <a:path w="40" h="40">
                  <a:moveTo>
                    <a:pt x="20" y="40"/>
                  </a:moveTo>
                  <a:cubicBezTo>
                    <a:pt x="9" y="40"/>
                    <a:pt x="0" y="31"/>
                    <a:pt x="0" y="20"/>
                  </a:cubicBezTo>
                  <a:cubicBezTo>
                    <a:pt x="0" y="9"/>
                    <a:pt x="9" y="0"/>
                    <a:pt x="20" y="0"/>
                  </a:cubicBezTo>
                  <a:cubicBezTo>
                    <a:pt x="32" y="0"/>
                    <a:pt x="40" y="9"/>
                    <a:pt x="40" y="20"/>
                  </a:cubicBezTo>
                  <a:cubicBezTo>
                    <a:pt x="40" y="31"/>
                    <a:pt x="32" y="40"/>
                    <a:pt x="20" y="40"/>
                  </a:cubicBezTo>
                  <a:close/>
                  <a:moveTo>
                    <a:pt x="20" y="4"/>
                  </a:moveTo>
                  <a:cubicBezTo>
                    <a:pt x="12" y="4"/>
                    <a:pt x="4" y="12"/>
                    <a:pt x="4" y="20"/>
                  </a:cubicBezTo>
                  <a:cubicBezTo>
                    <a:pt x="4" y="29"/>
                    <a:pt x="12" y="36"/>
                    <a:pt x="20" y="36"/>
                  </a:cubicBezTo>
                  <a:cubicBezTo>
                    <a:pt x="29" y="36"/>
                    <a:pt x="36" y="29"/>
                    <a:pt x="36" y="20"/>
                  </a:cubicBezTo>
                  <a:cubicBezTo>
                    <a:pt x="36" y="12"/>
                    <a:pt x="29" y="4"/>
                    <a:pt x="20" y="4"/>
                  </a:cubicBezTo>
                  <a:close/>
                </a:path>
              </a:pathLst>
            </a:custGeom>
            <a:grpFill/>
            <a:ln>
              <a:noFill/>
            </a:ln>
            <a:extLst>
              <a:ext uri="{91240B29-F687-4f45-9708-019B960494DF}">
                <a14:hiddenLine xmlns:p14="http://schemas.microsoft.com/office/powerpoint/2010/main" xmlns:a14="http://schemas.microsoft.com/office/drawing/2010/main" xmlns:a16="http://schemas.microsoft.com/office/drawing/2014/main" xmlns="" w="9525">
                  <a:solidFill>
                    <a:srgbClr val="000000"/>
                  </a:solidFill>
                  <a:round/>
                  <a:headEnd/>
                  <a:tailEnd/>
                </a14:hiddenLine>
              </a:ext>
            </a:extLst>
          </p:spPr>
          <p:txBody>
            <a:bodyPr/>
            <a:lstStyle/>
            <a:p>
              <a:endParaRPr lang="bg-BG"/>
            </a:p>
          </p:txBody>
        </p:sp>
        <p:sp>
          <p:nvSpPr>
            <p:cNvPr id="305" name="Freeform 25">
              <a:extLst>
                <a:ext uri="{FF2B5EF4-FFF2-40B4-BE49-F238E27FC236}">
                  <a16:creationId xmlns:a16="http://schemas.microsoft.com/office/drawing/2014/main" id="{738A37B9-77C2-4464-BF1F-2AF25A0D298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0" y="3897313"/>
              <a:ext cx="133350" cy="266700"/>
            </a:xfrm>
            <a:custGeom>
              <a:avLst/>
              <a:gdLst/>
              <a:ahLst/>
              <a:cxnLst/>
              <a:rect l="0" t="0" r="r" b="b"/>
              <a:pathLst>
                <a:path w="84" h="168">
                  <a:moveTo>
                    <a:pt x="69" y="168"/>
                  </a:moveTo>
                  <a:lnTo>
                    <a:pt x="0" y="6"/>
                  </a:lnTo>
                  <a:lnTo>
                    <a:pt x="12" y="0"/>
                  </a:lnTo>
                  <a:lnTo>
                    <a:pt x="84" y="162"/>
                  </a:lnTo>
                  <a:lnTo>
                    <a:pt x="69" y="168"/>
                  </a:lnTo>
                  <a:close/>
                </a:path>
              </a:pathLst>
            </a:custGeom>
            <a:grpFill/>
            <a:ln>
              <a:noFill/>
            </a:ln>
            <a:extLst>
              <a:ext uri="{91240B29-F687-4f45-9708-019B960494DF}">
                <a14:hiddenLine xmlns:p14="http://schemas.microsoft.com/office/powerpoint/2010/main" xmlns:a14="http://schemas.microsoft.com/office/drawing/2010/main" xmlns:a16="http://schemas.microsoft.com/office/drawing/2014/main" xmlns="" w="9525">
                  <a:solidFill>
                    <a:srgbClr val="000000"/>
                  </a:solidFill>
                  <a:round/>
                  <a:headEnd/>
                  <a:tailEnd/>
                </a14:hiddenLine>
              </a:ext>
            </a:extLst>
          </p:spPr>
          <p:txBody>
            <a:bodyPr/>
            <a:lstStyle/>
            <a:p>
              <a:endParaRPr lang="bg-BG"/>
            </a:p>
          </p:txBody>
        </p:sp>
        <p:sp>
          <p:nvSpPr>
            <p:cNvPr id="306" name="Freeform 26">
              <a:extLst>
                <a:ext uri="{FF2B5EF4-FFF2-40B4-BE49-F238E27FC236}">
                  <a16:creationId xmlns:a16="http://schemas.microsoft.com/office/drawing/2014/main" id="{89026C8B-A162-4523-A51B-9F1200BC603D}"/>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66675" y="4149725"/>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8"/>
                    <a:pt x="11" y="36"/>
                    <a:pt x="20" y="36"/>
                  </a:cubicBezTo>
                  <a:cubicBezTo>
                    <a:pt x="29" y="36"/>
                    <a:pt x="36" y="28"/>
                    <a:pt x="36" y="20"/>
                  </a:cubicBezTo>
                  <a:cubicBezTo>
                    <a:pt x="36" y="11"/>
                    <a:pt x="29" y="4"/>
                    <a:pt x="20" y="4"/>
                  </a:cubicBezTo>
                  <a:close/>
                </a:path>
              </a:pathLst>
            </a:custGeom>
            <a:grpFill/>
            <a:ln>
              <a:noFill/>
            </a:ln>
            <a:extLst>
              <a:ext uri="{91240B29-F687-4f45-9708-019B960494DF}">
                <a14:hiddenLine xmlns:p14="http://schemas.microsoft.com/office/powerpoint/2010/main" xmlns:a14="http://schemas.microsoft.com/office/drawing/2010/main" xmlns:a16="http://schemas.microsoft.com/office/drawing/2014/main" xmlns="" w="9525">
                  <a:solidFill>
                    <a:srgbClr val="000000"/>
                  </a:solidFill>
                  <a:round/>
                  <a:headEnd/>
                  <a:tailEnd/>
                </a14:hiddenLine>
              </a:ext>
            </a:extLst>
          </p:spPr>
          <p:txBody>
            <a:bodyPr/>
            <a:lstStyle/>
            <a:p>
              <a:endParaRPr lang="bg-BG"/>
            </a:p>
          </p:txBody>
        </p:sp>
        <p:sp>
          <p:nvSpPr>
            <p:cNvPr id="307" name="Freeform 27">
              <a:extLst>
                <a:ext uri="{FF2B5EF4-FFF2-40B4-BE49-F238E27FC236}">
                  <a16:creationId xmlns:a16="http://schemas.microsoft.com/office/drawing/2014/main" id="{5B76BC40-1FA2-477D-B2C2-4763577DB78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0" y="1644650"/>
              <a:ext cx="133350" cy="269875"/>
            </a:xfrm>
            <a:custGeom>
              <a:avLst/>
              <a:gdLst/>
              <a:ahLst/>
              <a:cxnLst/>
              <a:rect l="0" t="0" r="r" b="b"/>
              <a:pathLst>
                <a:path w="84" h="170">
                  <a:moveTo>
                    <a:pt x="12" y="170"/>
                  </a:moveTo>
                  <a:lnTo>
                    <a:pt x="0" y="164"/>
                  </a:lnTo>
                  <a:lnTo>
                    <a:pt x="69" y="0"/>
                  </a:lnTo>
                  <a:lnTo>
                    <a:pt x="84" y="6"/>
                  </a:lnTo>
                  <a:lnTo>
                    <a:pt x="12" y="170"/>
                  </a:lnTo>
                  <a:close/>
                </a:path>
              </a:pathLst>
            </a:custGeom>
            <a:grpFill/>
            <a:ln>
              <a:noFill/>
            </a:ln>
            <a:extLst>
              <a:ext uri="{91240B29-F687-4f45-9708-019B960494DF}">
                <a14:hiddenLine xmlns:p14="http://schemas.microsoft.com/office/powerpoint/2010/main" xmlns:a14="http://schemas.microsoft.com/office/drawing/2010/main" xmlns:a16="http://schemas.microsoft.com/office/drawing/2014/main" xmlns="" w="9525">
                  <a:solidFill>
                    <a:srgbClr val="000000"/>
                  </a:solidFill>
                  <a:round/>
                  <a:headEnd/>
                  <a:tailEnd/>
                </a14:hiddenLine>
              </a:ext>
            </a:extLst>
          </p:spPr>
          <p:txBody>
            <a:bodyPr/>
            <a:lstStyle/>
            <a:p>
              <a:endParaRPr lang="bg-BG"/>
            </a:p>
          </p:txBody>
        </p:sp>
        <p:sp>
          <p:nvSpPr>
            <p:cNvPr id="308" name="Freeform 28">
              <a:extLst>
                <a:ext uri="{FF2B5EF4-FFF2-40B4-BE49-F238E27FC236}">
                  <a16:creationId xmlns:a16="http://schemas.microsoft.com/office/drawing/2014/main" id="{6BC68EAA-2809-4AE4-80C1-2555CEF73DFE}"/>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66675" y="1468438"/>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8"/>
                    <a:pt x="11" y="36"/>
                    <a:pt x="20" y="36"/>
                  </a:cubicBezTo>
                  <a:cubicBezTo>
                    <a:pt x="29" y="36"/>
                    <a:pt x="36" y="28"/>
                    <a:pt x="36" y="20"/>
                  </a:cubicBezTo>
                  <a:cubicBezTo>
                    <a:pt x="36" y="11"/>
                    <a:pt x="29" y="4"/>
                    <a:pt x="20" y="4"/>
                  </a:cubicBezTo>
                  <a:close/>
                </a:path>
              </a:pathLst>
            </a:custGeom>
            <a:grpFill/>
            <a:ln>
              <a:noFill/>
            </a:ln>
            <a:extLst>
              <a:ext uri="{91240B29-F687-4f45-9708-019B960494DF}">
                <a14:hiddenLine xmlns:p14="http://schemas.microsoft.com/office/powerpoint/2010/main" xmlns:a14="http://schemas.microsoft.com/office/drawing/2010/main" xmlns:a16="http://schemas.microsoft.com/office/drawing/2014/main" xmlns="" w="9525">
                  <a:solidFill>
                    <a:srgbClr val="000000"/>
                  </a:solidFill>
                  <a:round/>
                  <a:headEnd/>
                  <a:tailEnd/>
                </a14:hiddenLine>
              </a:ext>
            </a:extLst>
          </p:spPr>
          <p:txBody>
            <a:bodyPr/>
            <a:lstStyle/>
            <a:p>
              <a:endParaRPr lang="bg-BG"/>
            </a:p>
          </p:txBody>
        </p:sp>
        <p:sp>
          <p:nvSpPr>
            <p:cNvPr id="309" name="Freeform 29">
              <a:extLst>
                <a:ext uri="{FF2B5EF4-FFF2-40B4-BE49-F238E27FC236}">
                  <a16:creationId xmlns:a16="http://schemas.microsoft.com/office/drawing/2014/main" id="{FE709D1B-0541-4414-9E87-CF7D6918C14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695325" y="4763"/>
              <a:ext cx="309563" cy="1558925"/>
            </a:xfrm>
            <a:custGeom>
              <a:avLst/>
              <a:gdLst/>
              <a:ahLst/>
              <a:cxnLst/>
              <a:rect l="0" t="0" r="r" b="b"/>
              <a:pathLst>
                <a:path w="195" h="982">
                  <a:moveTo>
                    <a:pt x="195" y="982"/>
                  </a:moveTo>
                  <a:lnTo>
                    <a:pt x="177" y="982"/>
                  </a:lnTo>
                  <a:lnTo>
                    <a:pt x="177" y="805"/>
                  </a:lnTo>
                  <a:lnTo>
                    <a:pt x="0" y="629"/>
                  </a:lnTo>
                  <a:lnTo>
                    <a:pt x="0" y="0"/>
                  </a:lnTo>
                  <a:lnTo>
                    <a:pt x="18" y="0"/>
                  </a:lnTo>
                  <a:lnTo>
                    <a:pt x="18" y="623"/>
                  </a:lnTo>
                  <a:lnTo>
                    <a:pt x="195" y="796"/>
                  </a:lnTo>
                  <a:lnTo>
                    <a:pt x="195" y="982"/>
                  </a:lnTo>
                  <a:close/>
                </a:path>
              </a:pathLst>
            </a:custGeom>
            <a:grpFill/>
            <a:ln>
              <a:noFill/>
            </a:ln>
            <a:extLst>
              <a:ext uri="{91240B29-F687-4f45-9708-019B960494DF}">
                <a14:hiddenLine xmlns:p14="http://schemas.microsoft.com/office/powerpoint/2010/main" xmlns:a14="http://schemas.microsoft.com/office/drawing/2010/main" xmlns:a16="http://schemas.microsoft.com/office/drawing/2014/main" xmlns="" w="9525">
                  <a:solidFill>
                    <a:srgbClr val="000000"/>
                  </a:solidFill>
                  <a:round/>
                  <a:headEnd/>
                  <a:tailEnd/>
                </a14:hiddenLine>
              </a:ext>
            </a:extLst>
          </p:spPr>
          <p:txBody>
            <a:bodyPr/>
            <a:lstStyle/>
            <a:p>
              <a:endParaRPr lang="bg-BG"/>
            </a:p>
          </p:txBody>
        </p:sp>
        <p:sp>
          <p:nvSpPr>
            <p:cNvPr id="310" name="Freeform 30">
              <a:extLst>
                <a:ext uri="{FF2B5EF4-FFF2-40B4-BE49-F238E27FC236}">
                  <a16:creationId xmlns:a16="http://schemas.microsoft.com/office/drawing/2014/main" id="{33BCB888-11B8-4D01-BCDA-59BBA28DCE0B}"/>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57150" y="4881563"/>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2" y="4"/>
                    <a:pt x="4" y="11"/>
                    <a:pt x="4" y="20"/>
                  </a:cubicBezTo>
                  <a:cubicBezTo>
                    <a:pt x="4" y="29"/>
                    <a:pt x="12" y="36"/>
                    <a:pt x="20" y="36"/>
                  </a:cubicBezTo>
                  <a:cubicBezTo>
                    <a:pt x="29" y="36"/>
                    <a:pt x="36" y="29"/>
                    <a:pt x="36" y="20"/>
                  </a:cubicBezTo>
                  <a:cubicBezTo>
                    <a:pt x="36" y="11"/>
                    <a:pt x="29" y="4"/>
                    <a:pt x="20" y="4"/>
                  </a:cubicBezTo>
                  <a:close/>
                </a:path>
              </a:pathLst>
            </a:custGeom>
            <a:grpFill/>
            <a:ln>
              <a:noFill/>
            </a:ln>
            <a:extLst>
              <a:ext uri="{91240B29-F687-4f45-9708-019B960494DF}">
                <a14:hiddenLine xmlns:p14="http://schemas.microsoft.com/office/powerpoint/2010/main" xmlns:a14="http://schemas.microsoft.com/office/drawing/2010/main" xmlns:a16="http://schemas.microsoft.com/office/drawing/2014/main" xmlns="" w="9525">
                  <a:solidFill>
                    <a:srgbClr val="000000"/>
                  </a:solidFill>
                  <a:round/>
                  <a:headEnd/>
                  <a:tailEnd/>
                </a14:hiddenLine>
              </a:ext>
            </a:extLst>
          </p:spPr>
          <p:txBody>
            <a:bodyPr/>
            <a:lstStyle/>
            <a:p>
              <a:endParaRPr lang="bg-BG"/>
            </a:p>
          </p:txBody>
        </p:sp>
        <p:sp>
          <p:nvSpPr>
            <p:cNvPr id="311" name="Freeform 31">
              <a:extLst>
                <a:ext uri="{FF2B5EF4-FFF2-40B4-BE49-F238E27FC236}">
                  <a16:creationId xmlns:a16="http://schemas.microsoft.com/office/drawing/2014/main" id="{28E5CE3E-C11A-4CF7-82BF-37D1221D4E3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38113" y="5060950"/>
              <a:ext cx="304800" cy="1778000"/>
            </a:xfrm>
            <a:custGeom>
              <a:avLst/>
              <a:gdLst/>
              <a:ahLst/>
              <a:cxnLst/>
              <a:rect l="0" t="0" r="r" b="b"/>
              <a:pathLst>
                <a:path w="192" h="1120">
                  <a:moveTo>
                    <a:pt x="192" y="1120"/>
                  </a:moveTo>
                  <a:lnTo>
                    <a:pt x="177" y="1120"/>
                  </a:lnTo>
                  <a:lnTo>
                    <a:pt x="177" y="360"/>
                  </a:lnTo>
                  <a:lnTo>
                    <a:pt x="0" y="183"/>
                  </a:lnTo>
                  <a:lnTo>
                    <a:pt x="0" y="0"/>
                  </a:lnTo>
                  <a:lnTo>
                    <a:pt x="15" y="0"/>
                  </a:lnTo>
                  <a:lnTo>
                    <a:pt x="15" y="177"/>
                  </a:lnTo>
                  <a:lnTo>
                    <a:pt x="192" y="354"/>
                  </a:lnTo>
                  <a:lnTo>
                    <a:pt x="192" y="1120"/>
                  </a:lnTo>
                  <a:close/>
                </a:path>
              </a:pathLst>
            </a:custGeom>
            <a:grpFill/>
            <a:ln>
              <a:noFill/>
            </a:ln>
            <a:extLst>
              <a:ext uri="{91240B29-F687-4f45-9708-019B960494DF}">
                <a14:hiddenLine xmlns:p14="http://schemas.microsoft.com/office/powerpoint/2010/main" xmlns:a14="http://schemas.microsoft.com/office/drawing/2010/main" xmlns:a16="http://schemas.microsoft.com/office/drawing/2014/main" xmlns="" w="9525">
                  <a:solidFill>
                    <a:srgbClr val="000000"/>
                  </a:solidFill>
                  <a:round/>
                  <a:headEnd/>
                  <a:tailEnd/>
                </a14:hiddenLine>
              </a:ext>
            </a:extLst>
          </p:spPr>
          <p:txBody>
            <a:bodyPr/>
            <a:lstStyle/>
            <a:p>
              <a:endParaRPr lang="bg-BG"/>
            </a:p>
          </p:txBody>
        </p:sp>
        <p:sp>
          <p:nvSpPr>
            <p:cNvPr id="312" name="Freeform 32">
              <a:extLst>
                <a:ext uri="{FF2B5EF4-FFF2-40B4-BE49-F238E27FC236}">
                  <a16:creationId xmlns:a16="http://schemas.microsoft.com/office/drawing/2014/main" id="{55284FC3-21FB-4FA7-B695-2D6A9CEF73E0}"/>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561975" y="6430963"/>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2" y="4"/>
                    <a:pt x="4" y="11"/>
                    <a:pt x="4" y="20"/>
                  </a:cubicBezTo>
                  <a:cubicBezTo>
                    <a:pt x="4" y="29"/>
                    <a:pt x="12" y="36"/>
                    <a:pt x="20" y="36"/>
                  </a:cubicBezTo>
                  <a:cubicBezTo>
                    <a:pt x="29" y="36"/>
                    <a:pt x="36" y="29"/>
                    <a:pt x="36" y="20"/>
                  </a:cubicBezTo>
                  <a:cubicBezTo>
                    <a:pt x="36" y="11"/>
                    <a:pt x="29" y="4"/>
                    <a:pt x="20" y="4"/>
                  </a:cubicBezTo>
                  <a:close/>
                </a:path>
              </a:pathLst>
            </a:custGeom>
            <a:grpFill/>
            <a:ln>
              <a:noFill/>
            </a:ln>
            <a:extLst>
              <a:ext uri="{91240B29-F687-4f45-9708-019B960494DF}">
                <a14:hiddenLine xmlns:p14="http://schemas.microsoft.com/office/powerpoint/2010/main" xmlns:a14="http://schemas.microsoft.com/office/drawing/2010/main" xmlns:a16="http://schemas.microsoft.com/office/drawing/2014/main" xmlns="" w="9525">
                  <a:solidFill>
                    <a:srgbClr val="000000"/>
                  </a:solidFill>
                  <a:round/>
                  <a:headEnd/>
                  <a:tailEnd/>
                </a14:hiddenLine>
              </a:ext>
            </a:extLst>
          </p:spPr>
          <p:txBody>
            <a:bodyPr/>
            <a:lstStyle/>
            <a:p>
              <a:endParaRPr lang="bg-BG"/>
            </a:p>
          </p:txBody>
        </p:sp>
        <p:sp>
          <p:nvSpPr>
            <p:cNvPr id="313" name="Rectangle 312">
              <a:extLst>
                <a:ext uri="{FF2B5EF4-FFF2-40B4-BE49-F238E27FC236}">
                  <a16:creationId xmlns:a16="http://schemas.microsoft.com/office/drawing/2014/main" id="{13DA6B78-00DE-4E55-9124-EFD72519BB99}"/>
                </a:ext>
                <a:ext uri="{C183D7F6-B498-43B3-948B-1728B52AA6E4}">
                  <adec:decorative xmlns:adec="http://schemas.microsoft.com/office/drawing/2017/decorative" val="1"/>
                </a:ext>
              </a:extLst>
            </p:cNvPr>
            <p:cNvSpPr>
              <a:spLocks noChangeArrowheads="1"/>
            </p:cNvSpPr>
            <p:nvPr>
              <p:extLst>
                <p:ext uri="{386F3935-93C4-4BCD-93E2-E3B085C9AB24}">
                  <p16:designElem xmlns:p16="http://schemas.microsoft.com/office/powerpoint/2015/main" val="1"/>
                </p:ext>
              </p:extLst>
            </p:nvPr>
          </p:nvSpPr>
          <p:spPr bwMode="auto">
            <a:xfrm>
              <a:off x="642938" y="6610350"/>
              <a:ext cx="23813" cy="242888"/>
            </a:xfrm>
            <a:prstGeom prst="rect">
              <a:avLst/>
            </a:prstGeom>
            <a:grpFill/>
            <a:ln>
              <a:noFill/>
            </a:ln>
            <a:extLst>
              <a:ext uri="{91240B29-F687-4f45-9708-019B960494DF}">
                <a14:hiddenLine xmlns:p14="http://schemas.microsoft.com/office/powerpoint/2010/main" xmlns:a14="http://schemas.microsoft.com/office/drawing/2010/main" xmlns:a16="http://schemas.microsoft.com/office/drawing/2014/main" xmlns="" w="9525">
                  <a:solidFill>
                    <a:srgbClr val="000000"/>
                  </a:solidFill>
                  <a:miter lim="800000"/>
                  <a:headEnd/>
                  <a:tailEnd/>
                </a14:hiddenLine>
              </a:ext>
            </a:extLst>
          </p:spPr>
          <p:txBody>
            <a:bodyPr/>
            <a:lstStyle/>
            <a:p>
              <a:endParaRPr lang="bg-BG"/>
            </a:p>
          </p:txBody>
        </p:sp>
        <p:sp>
          <p:nvSpPr>
            <p:cNvPr id="314" name="Freeform 34">
              <a:extLst>
                <a:ext uri="{FF2B5EF4-FFF2-40B4-BE49-F238E27FC236}">
                  <a16:creationId xmlns:a16="http://schemas.microsoft.com/office/drawing/2014/main" id="{D4602B0F-2844-48BE-9B4A-0366AC904506}"/>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76200" y="6430963"/>
              <a:ext cx="190500" cy="188913"/>
            </a:xfrm>
            <a:custGeom>
              <a:avLst/>
              <a:gdLst/>
              <a:ahLst/>
              <a:cxnLst/>
              <a:rect l="0" t="0" r="r" b="b"/>
              <a:pathLst>
                <a:path w="40" h="40">
                  <a:moveTo>
                    <a:pt x="20" y="40"/>
                  </a:moveTo>
                  <a:cubicBezTo>
                    <a:pt x="9" y="40"/>
                    <a:pt x="0" y="31"/>
                    <a:pt x="0" y="20"/>
                  </a:cubicBezTo>
                  <a:cubicBezTo>
                    <a:pt x="0" y="9"/>
                    <a:pt x="9" y="0"/>
                    <a:pt x="20" y="0"/>
                  </a:cubicBezTo>
                  <a:cubicBezTo>
                    <a:pt x="32" y="0"/>
                    <a:pt x="40" y="9"/>
                    <a:pt x="40" y="20"/>
                  </a:cubicBezTo>
                  <a:cubicBezTo>
                    <a:pt x="40" y="31"/>
                    <a:pt x="32" y="40"/>
                    <a:pt x="20" y="40"/>
                  </a:cubicBezTo>
                  <a:close/>
                  <a:moveTo>
                    <a:pt x="20" y="4"/>
                  </a:moveTo>
                  <a:cubicBezTo>
                    <a:pt x="12" y="4"/>
                    <a:pt x="4" y="11"/>
                    <a:pt x="4" y="20"/>
                  </a:cubicBezTo>
                  <a:cubicBezTo>
                    <a:pt x="4" y="29"/>
                    <a:pt x="12" y="36"/>
                    <a:pt x="20" y="36"/>
                  </a:cubicBezTo>
                  <a:cubicBezTo>
                    <a:pt x="29" y="36"/>
                    <a:pt x="36" y="29"/>
                    <a:pt x="36" y="20"/>
                  </a:cubicBezTo>
                  <a:cubicBezTo>
                    <a:pt x="36" y="11"/>
                    <a:pt x="29" y="4"/>
                    <a:pt x="20" y="4"/>
                  </a:cubicBezTo>
                  <a:close/>
                </a:path>
              </a:pathLst>
            </a:custGeom>
            <a:grpFill/>
            <a:ln>
              <a:noFill/>
            </a:ln>
            <a:extLst>
              <a:ext uri="{91240B29-F687-4f45-9708-019B960494DF}">
                <a14:hiddenLine xmlns:p14="http://schemas.microsoft.com/office/powerpoint/2010/main" xmlns:a14="http://schemas.microsoft.com/office/drawing/2010/main" xmlns:a16="http://schemas.microsoft.com/office/drawing/2014/main" xmlns="" w="9525">
                  <a:solidFill>
                    <a:srgbClr val="000000"/>
                  </a:solidFill>
                  <a:round/>
                  <a:headEnd/>
                  <a:tailEnd/>
                </a14:hiddenLine>
              </a:ext>
            </a:extLst>
          </p:spPr>
          <p:txBody>
            <a:bodyPr/>
            <a:lstStyle/>
            <a:p>
              <a:endParaRPr lang="bg-BG"/>
            </a:p>
          </p:txBody>
        </p:sp>
        <p:sp>
          <p:nvSpPr>
            <p:cNvPr id="315" name="Freeform 35">
              <a:extLst>
                <a:ext uri="{FF2B5EF4-FFF2-40B4-BE49-F238E27FC236}">
                  <a16:creationId xmlns:a16="http://schemas.microsoft.com/office/drawing/2014/main" id="{E31E05BB-6004-474D-9900-D990378FD3F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0" y="5978525"/>
              <a:ext cx="190500" cy="461963"/>
            </a:xfrm>
            <a:custGeom>
              <a:avLst/>
              <a:gdLst/>
              <a:ahLst/>
              <a:cxnLst/>
              <a:rect l="0" t="0" r="r" b="b"/>
              <a:pathLst>
                <a:path w="120" h="291">
                  <a:moveTo>
                    <a:pt x="120" y="291"/>
                  </a:moveTo>
                  <a:lnTo>
                    <a:pt x="105" y="291"/>
                  </a:lnTo>
                  <a:lnTo>
                    <a:pt x="105" y="114"/>
                  </a:lnTo>
                  <a:lnTo>
                    <a:pt x="0" y="9"/>
                  </a:lnTo>
                  <a:lnTo>
                    <a:pt x="12" y="0"/>
                  </a:lnTo>
                  <a:lnTo>
                    <a:pt x="120" y="108"/>
                  </a:lnTo>
                  <a:lnTo>
                    <a:pt x="120" y="291"/>
                  </a:lnTo>
                  <a:close/>
                </a:path>
              </a:pathLst>
            </a:custGeom>
            <a:grpFill/>
            <a:ln>
              <a:noFill/>
            </a:ln>
            <a:extLst>
              <a:ext uri="{91240B29-F687-4f45-9708-019B960494DF}">
                <a14:hiddenLine xmlns:p14="http://schemas.microsoft.com/office/powerpoint/2010/main" xmlns:a14="http://schemas.microsoft.com/office/drawing/2010/main" xmlns:a16="http://schemas.microsoft.com/office/drawing/2014/main" xmlns="" w="9525">
                  <a:solidFill>
                    <a:srgbClr val="000000"/>
                  </a:solidFill>
                  <a:round/>
                  <a:headEnd/>
                  <a:tailEnd/>
                </a14:hiddenLine>
              </a:ext>
            </a:extLst>
          </p:spPr>
          <p:txBody>
            <a:bodyPr/>
            <a:lstStyle/>
            <a:p>
              <a:endParaRPr lang="bg-BG"/>
            </a:p>
          </p:txBody>
        </p:sp>
        <p:sp>
          <p:nvSpPr>
            <p:cNvPr id="316" name="Freeform 36">
              <a:extLst>
                <a:ext uri="{FF2B5EF4-FFF2-40B4-BE49-F238E27FC236}">
                  <a16:creationId xmlns:a16="http://schemas.microsoft.com/office/drawing/2014/main" id="{00BD01ED-F65D-4601-A77D-508E960E09A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014413" y="1801813"/>
              <a:ext cx="214313" cy="755650"/>
            </a:xfrm>
            <a:custGeom>
              <a:avLst/>
              <a:gdLst/>
              <a:ahLst/>
              <a:cxnLst/>
              <a:rect l="0" t="0" r="r" b="b"/>
              <a:pathLst>
                <a:path w="135" h="476">
                  <a:moveTo>
                    <a:pt x="12" y="476"/>
                  </a:moveTo>
                  <a:lnTo>
                    <a:pt x="0" y="476"/>
                  </a:lnTo>
                  <a:lnTo>
                    <a:pt x="0" y="128"/>
                  </a:lnTo>
                  <a:lnTo>
                    <a:pt x="126" y="0"/>
                  </a:lnTo>
                  <a:lnTo>
                    <a:pt x="135" y="9"/>
                  </a:lnTo>
                  <a:lnTo>
                    <a:pt x="12" y="131"/>
                  </a:lnTo>
                  <a:lnTo>
                    <a:pt x="12" y="476"/>
                  </a:lnTo>
                  <a:close/>
                </a:path>
              </a:pathLst>
            </a:custGeom>
            <a:grpFill/>
            <a:ln>
              <a:noFill/>
            </a:ln>
            <a:extLst>
              <a:ext uri="{91240B29-F687-4f45-9708-019B960494DF}">
                <a14:hiddenLine xmlns:p14="http://schemas.microsoft.com/office/powerpoint/2010/main" xmlns:a14="http://schemas.microsoft.com/office/drawing/2010/main" xmlns:a16="http://schemas.microsoft.com/office/drawing/2014/main" xmlns="" w="9525">
                  <a:solidFill>
                    <a:srgbClr val="000000"/>
                  </a:solidFill>
                  <a:round/>
                  <a:headEnd/>
                  <a:tailEnd/>
                </a14:hiddenLine>
              </a:ext>
            </a:extLst>
          </p:spPr>
          <p:txBody>
            <a:bodyPr/>
            <a:lstStyle/>
            <a:p>
              <a:endParaRPr lang="bg-BG"/>
            </a:p>
          </p:txBody>
        </p:sp>
        <p:sp>
          <p:nvSpPr>
            <p:cNvPr id="317" name="Freeform 37">
              <a:extLst>
                <a:ext uri="{FF2B5EF4-FFF2-40B4-BE49-F238E27FC236}">
                  <a16:creationId xmlns:a16="http://schemas.microsoft.com/office/drawing/2014/main" id="{FD307CAE-789C-4E80-B6F1-9858A3ABA3F8}"/>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938213" y="2547938"/>
              <a:ext cx="166688" cy="160338"/>
            </a:xfrm>
            <a:custGeom>
              <a:avLst/>
              <a:gdLst/>
              <a:ahLst/>
              <a:cxnLst/>
              <a:rect l="0" t="0" r="r" b="b"/>
              <a:pathLst>
                <a:path w="35" h="34">
                  <a:moveTo>
                    <a:pt x="18" y="34"/>
                  </a:moveTo>
                  <a:cubicBezTo>
                    <a:pt x="8" y="34"/>
                    <a:pt x="0" y="26"/>
                    <a:pt x="0" y="17"/>
                  </a:cubicBezTo>
                  <a:cubicBezTo>
                    <a:pt x="0" y="7"/>
                    <a:pt x="8" y="0"/>
                    <a:pt x="18" y="0"/>
                  </a:cubicBezTo>
                  <a:cubicBezTo>
                    <a:pt x="27" y="0"/>
                    <a:pt x="35" y="7"/>
                    <a:pt x="35" y="17"/>
                  </a:cubicBezTo>
                  <a:cubicBezTo>
                    <a:pt x="35" y="26"/>
                    <a:pt x="27" y="34"/>
                    <a:pt x="18" y="34"/>
                  </a:cubicBezTo>
                  <a:close/>
                  <a:moveTo>
                    <a:pt x="18" y="4"/>
                  </a:moveTo>
                  <a:cubicBezTo>
                    <a:pt x="10" y="4"/>
                    <a:pt x="4" y="10"/>
                    <a:pt x="4" y="17"/>
                  </a:cubicBezTo>
                  <a:cubicBezTo>
                    <a:pt x="4" y="24"/>
                    <a:pt x="10" y="30"/>
                    <a:pt x="18" y="30"/>
                  </a:cubicBezTo>
                  <a:cubicBezTo>
                    <a:pt x="25" y="30"/>
                    <a:pt x="31" y="24"/>
                    <a:pt x="31" y="17"/>
                  </a:cubicBezTo>
                  <a:cubicBezTo>
                    <a:pt x="31" y="10"/>
                    <a:pt x="25" y="4"/>
                    <a:pt x="18" y="4"/>
                  </a:cubicBezTo>
                  <a:close/>
                </a:path>
              </a:pathLst>
            </a:custGeom>
            <a:grpFill/>
            <a:ln>
              <a:noFill/>
            </a:ln>
            <a:extLst>
              <a:ext uri="{91240B29-F687-4f45-9708-019B960494DF}">
                <a14:hiddenLine xmlns:p14="http://schemas.microsoft.com/office/powerpoint/2010/main" xmlns:a14="http://schemas.microsoft.com/office/drawing/2010/main" xmlns:a16="http://schemas.microsoft.com/office/drawing/2014/main" xmlns="" w="9525">
                  <a:solidFill>
                    <a:srgbClr val="000000"/>
                  </a:solidFill>
                  <a:round/>
                  <a:headEnd/>
                  <a:tailEnd/>
                </a14:hiddenLine>
              </a:ext>
            </a:extLst>
          </p:spPr>
          <p:txBody>
            <a:bodyPr/>
            <a:lstStyle/>
            <a:p>
              <a:endParaRPr lang="bg-BG"/>
            </a:p>
          </p:txBody>
        </p:sp>
        <p:sp>
          <p:nvSpPr>
            <p:cNvPr id="318" name="Freeform 38">
              <a:extLst>
                <a:ext uri="{FF2B5EF4-FFF2-40B4-BE49-F238E27FC236}">
                  <a16:creationId xmlns:a16="http://schemas.microsoft.com/office/drawing/2014/main" id="{94B97B29-709E-4E24-B2FA-EF84AA12D29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595313" y="4763"/>
              <a:ext cx="638175" cy="4025900"/>
            </a:xfrm>
            <a:custGeom>
              <a:avLst/>
              <a:gdLst/>
              <a:ahLst/>
              <a:cxnLst/>
              <a:rect l="0" t="0" r="r" b="b"/>
              <a:pathLst>
                <a:path w="402" h="2536">
                  <a:moveTo>
                    <a:pt x="402" y="2536"/>
                  </a:moveTo>
                  <a:lnTo>
                    <a:pt x="387" y="2536"/>
                  </a:lnTo>
                  <a:lnTo>
                    <a:pt x="387" y="2311"/>
                  </a:lnTo>
                  <a:lnTo>
                    <a:pt x="0" y="1925"/>
                  </a:lnTo>
                  <a:lnTo>
                    <a:pt x="0" y="0"/>
                  </a:lnTo>
                  <a:lnTo>
                    <a:pt x="15" y="0"/>
                  </a:lnTo>
                  <a:lnTo>
                    <a:pt x="15" y="1916"/>
                  </a:lnTo>
                  <a:lnTo>
                    <a:pt x="402" y="2302"/>
                  </a:lnTo>
                  <a:lnTo>
                    <a:pt x="402" y="2536"/>
                  </a:lnTo>
                  <a:close/>
                </a:path>
              </a:pathLst>
            </a:custGeom>
            <a:grpFill/>
            <a:ln>
              <a:noFill/>
            </a:ln>
            <a:extLst>
              <a:ext uri="{91240B29-F687-4f45-9708-019B960494DF}">
                <a14:hiddenLine xmlns:p14="http://schemas.microsoft.com/office/powerpoint/2010/main" xmlns:a14="http://schemas.microsoft.com/office/drawing/2010/main" xmlns:a16="http://schemas.microsoft.com/office/drawing/2014/main" xmlns="" w="9525">
                  <a:solidFill>
                    <a:srgbClr val="000000"/>
                  </a:solidFill>
                  <a:round/>
                  <a:headEnd/>
                  <a:tailEnd/>
                </a14:hiddenLine>
              </a:ext>
            </a:extLst>
          </p:spPr>
          <p:txBody>
            <a:bodyPr/>
            <a:lstStyle/>
            <a:p>
              <a:endParaRPr lang="bg-BG"/>
            </a:p>
          </p:txBody>
        </p:sp>
        <p:sp>
          <p:nvSpPr>
            <p:cNvPr id="319" name="Freeform 39">
              <a:extLst>
                <a:ext uri="{FF2B5EF4-FFF2-40B4-BE49-F238E27FC236}">
                  <a16:creationId xmlns:a16="http://schemas.microsoft.com/office/drawing/2014/main" id="{C05D52B9-1FA2-4E7C-8229-B09811A9013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223963" y="1382713"/>
              <a:ext cx="142875" cy="476250"/>
            </a:xfrm>
            <a:custGeom>
              <a:avLst/>
              <a:gdLst/>
              <a:ahLst/>
              <a:cxnLst/>
              <a:rect l="0" t="0" r="r" b="b"/>
              <a:pathLst>
                <a:path w="90" h="300">
                  <a:moveTo>
                    <a:pt x="90" y="300"/>
                  </a:moveTo>
                  <a:lnTo>
                    <a:pt x="78" y="300"/>
                  </a:lnTo>
                  <a:lnTo>
                    <a:pt x="78" y="84"/>
                  </a:lnTo>
                  <a:lnTo>
                    <a:pt x="0" y="9"/>
                  </a:lnTo>
                  <a:lnTo>
                    <a:pt x="9" y="0"/>
                  </a:lnTo>
                  <a:lnTo>
                    <a:pt x="90" y="81"/>
                  </a:lnTo>
                  <a:lnTo>
                    <a:pt x="90" y="300"/>
                  </a:lnTo>
                  <a:close/>
                </a:path>
              </a:pathLst>
            </a:custGeom>
            <a:grpFill/>
            <a:ln>
              <a:noFill/>
            </a:ln>
            <a:extLst>
              <a:ext uri="{91240B29-F687-4f45-9708-019B960494DF}">
                <a14:hiddenLine xmlns:p14="http://schemas.microsoft.com/office/powerpoint/2010/main" xmlns:a14="http://schemas.microsoft.com/office/drawing/2010/main" xmlns:a16="http://schemas.microsoft.com/office/drawing/2014/main" xmlns="" w="9525">
                  <a:solidFill>
                    <a:srgbClr val="000000"/>
                  </a:solidFill>
                  <a:round/>
                  <a:headEnd/>
                  <a:tailEnd/>
                </a14:hiddenLine>
              </a:ext>
            </a:extLst>
          </p:spPr>
          <p:txBody>
            <a:bodyPr/>
            <a:lstStyle/>
            <a:p>
              <a:endParaRPr lang="bg-BG"/>
            </a:p>
          </p:txBody>
        </p:sp>
        <p:sp>
          <p:nvSpPr>
            <p:cNvPr id="320" name="Freeform 40">
              <a:extLst>
                <a:ext uri="{FF2B5EF4-FFF2-40B4-BE49-F238E27FC236}">
                  <a16:creationId xmlns:a16="http://schemas.microsoft.com/office/drawing/2014/main" id="{CC0A5575-2FB9-440F-B9A8-E0DDE1C37CED}"/>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1300163" y="1849438"/>
              <a:ext cx="109538" cy="107950"/>
            </a:xfrm>
            <a:custGeom>
              <a:avLst/>
              <a:gdLst/>
              <a:ahLst/>
              <a:cxnLst/>
              <a:rect l="0" t="0" r="r" b="b"/>
              <a:pathLst>
                <a:path w="23" h="23">
                  <a:moveTo>
                    <a:pt x="12" y="23"/>
                  </a:moveTo>
                  <a:cubicBezTo>
                    <a:pt x="5" y="23"/>
                    <a:pt x="0" y="18"/>
                    <a:pt x="0" y="12"/>
                  </a:cubicBezTo>
                  <a:cubicBezTo>
                    <a:pt x="0" y="5"/>
                    <a:pt x="5" y="0"/>
                    <a:pt x="12" y="0"/>
                  </a:cubicBezTo>
                  <a:cubicBezTo>
                    <a:pt x="18" y="0"/>
                    <a:pt x="23" y="5"/>
                    <a:pt x="23" y="12"/>
                  </a:cubicBezTo>
                  <a:cubicBezTo>
                    <a:pt x="23" y="18"/>
                    <a:pt x="18" y="23"/>
                    <a:pt x="12" y="23"/>
                  </a:cubicBezTo>
                  <a:close/>
                  <a:moveTo>
                    <a:pt x="12" y="4"/>
                  </a:moveTo>
                  <a:cubicBezTo>
                    <a:pt x="8" y="4"/>
                    <a:pt x="4" y="8"/>
                    <a:pt x="4" y="12"/>
                  </a:cubicBezTo>
                  <a:cubicBezTo>
                    <a:pt x="4" y="16"/>
                    <a:pt x="8" y="19"/>
                    <a:pt x="12" y="19"/>
                  </a:cubicBezTo>
                  <a:cubicBezTo>
                    <a:pt x="16" y="19"/>
                    <a:pt x="19" y="16"/>
                    <a:pt x="19" y="12"/>
                  </a:cubicBezTo>
                  <a:cubicBezTo>
                    <a:pt x="19" y="8"/>
                    <a:pt x="16" y="4"/>
                    <a:pt x="12" y="4"/>
                  </a:cubicBezTo>
                  <a:close/>
                </a:path>
              </a:pathLst>
            </a:custGeom>
            <a:grpFill/>
            <a:ln>
              <a:noFill/>
            </a:ln>
            <a:extLst>
              <a:ext uri="{91240B29-F687-4f45-9708-019B960494DF}">
                <a14:hiddenLine xmlns:p14="http://schemas.microsoft.com/office/powerpoint/2010/main" xmlns:a14="http://schemas.microsoft.com/office/drawing/2010/main" xmlns:a16="http://schemas.microsoft.com/office/drawing/2014/main" xmlns="" w="9525">
                  <a:solidFill>
                    <a:srgbClr val="000000"/>
                  </a:solidFill>
                  <a:round/>
                  <a:headEnd/>
                  <a:tailEnd/>
                </a14:hiddenLine>
              </a:ext>
            </a:extLst>
          </p:spPr>
          <p:txBody>
            <a:bodyPr/>
            <a:lstStyle/>
            <a:p>
              <a:endParaRPr lang="bg-BG"/>
            </a:p>
          </p:txBody>
        </p:sp>
        <p:sp>
          <p:nvSpPr>
            <p:cNvPr id="321" name="Freeform 41">
              <a:extLst>
                <a:ext uri="{FF2B5EF4-FFF2-40B4-BE49-F238E27FC236}">
                  <a16:creationId xmlns:a16="http://schemas.microsoft.com/office/drawing/2014/main" id="{AFFCC88F-01DF-4DE1-8CD5-88631E30912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280988" y="3417888"/>
              <a:ext cx="142875" cy="474663"/>
            </a:xfrm>
            <a:custGeom>
              <a:avLst/>
              <a:gdLst/>
              <a:ahLst/>
              <a:cxnLst/>
              <a:rect l="0" t="0" r="r" b="b"/>
              <a:pathLst>
                <a:path w="90" h="299">
                  <a:moveTo>
                    <a:pt x="12" y="299"/>
                  </a:moveTo>
                  <a:lnTo>
                    <a:pt x="0" y="299"/>
                  </a:lnTo>
                  <a:lnTo>
                    <a:pt x="0" y="80"/>
                  </a:lnTo>
                  <a:lnTo>
                    <a:pt x="81" y="0"/>
                  </a:lnTo>
                  <a:lnTo>
                    <a:pt x="90" y="8"/>
                  </a:lnTo>
                  <a:lnTo>
                    <a:pt x="12" y="83"/>
                  </a:lnTo>
                  <a:lnTo>
                    <a:pt x="12" y="299"/>
                  </a:lnTo>
                  <a:close/>
                </a:path>
              </a:pathLst>
            </a:custGeom>
            <a:grpFill/>
            <a:ln>
              <a:noFill/>
            </a:ln>
            <a:extLst>
              <a:ext uri="{91240B29-F687-4f45-9708-019B960494DF}">
                <a14:hiddenLine xmlns:p14="http://schemas.microsoft.com/office/powerpoint/2010/main" xmlns:a14="http://schemas.microsoft.com/office/drawing/2010/main" xmlns:a16="http://schemas.microsoft.com/office/drawing/2014/main" xmlns="" w="9525">
                  <a:solidFill>
                    <a:srgbClr val="000000"/>
                  </a:solidFill>
                  <a:round/>
                  <a:headEnd/>
                  <a:tailEnd/>
                </a14:hiddenLine>
              </a:ext>
            </a:extLst>
          </p:spPr>
          <p:txBody>
            <a:bodyPr/>
            <a:lstStyle/>
            <a:p>
              <a:endParaRPr lang="bg-BG"/>
            </a:p>
          </p:txBody>
        </p:sp>
        <p:sp>
          <p:nvSpPr>
            <p:cNvPr id="322" name="Freeform 42">
              <a:extLst>
                <a:ext uri="{FF2B5EF4-FFF2-40B4-BE49-F238E27FC236}">
                  <a16:creationId xmlns:a16="http://schemas.microsoft.com/office/drawing/2014/main" id="{33EEC40B-E2CD-4BAC-94D6-85B707142267}"/>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238125" y="3883025"/>
              <a:ext cx="109538" cy="109538"/>
            </a:xfrm>
            <a:custGeom>
              <a:avLst/>
              <a:gdLst/>
              <a:ahLst/>
              <a:cxnLst/>
              <a:rect l="0" t="0" r="r" b="b"/>
              <a:pathLst>
                <a:path w="23" h="23">
                  <a:moveTo>
                    <a:pt x="11" y="23"/>
                  </a:moveTo>
                  <a:cubicBezTo>
                    <a:pt x="5" y="23"/>
                    <a:pt x="0" y="18"/>
                    <a:pt x="0" y="12"/>
                  </a:cubicBezTo>
                  <a:cubicBezTo>
                    <a:pt x="0" y="5"/>
                    <a:pt x="5" y="0"/>
                    <a:pt x="11" y="0"/>
                  </a:cubicBezTo>
                  <a:cubicBezTo>
                    <a:pt x="17" y="0"/>
                    <a:pt x="23" y="5"/>
                    <a:pt x="23" y="12"/>
                  </a:cubicBezTo>
                  <a:cubicBezTo>
                    <a:pt x="23" y="18"/>
                    <a:pt x="17" y="23"/>
                    <a:pt x="11" y="23"/>
                  </a:cubicBezTo>
                  <a:close/>
                  <a:moveTo>
                    <a:pt x="11" y="4"/>
                  </a:moveTo>
                  <a:cubicBezTo>
                    <a:pt x="7" y="4"/>
                    <a:pt x="4" y="8"/>
                    <a:pt x="4" y="12"/>
                  </a:cubicBezTo>
                  <a:cubicBezTo>
                    <a:pt x="4" y="16"/>
                    <a:pt x="7" y="19"/>
                    <a:pt x="11" y="19"/>
                  </a:cubicBezTo>
                  <a:cubicBezTo>
                    <a:pt x="15" y="19"/>
                    <a:pt x="19" y="16"/>
                    <a:pt x="19" y="12"/>
                  </a:cubicBezTo>
                  <a:cubicBezTo>
                    <a:pt x="19" y="8"/>
                    <a:pt x="15" y="4"/>
                    <a:pt x="11" y="4"/>
                  </a:cubicBezTo>
                  <a:close/>
                </a:path>
              </a:pathLst>
            </a:custGeom>
            <a:grpFill/>
            <a:ln>
              <a:noFill/>
            </a:ln>
            <a:extLst>
              <a:ext uri="{91240B29-F687-4f45-9708-019B960494DF}">
                <a14:hiddenLine xmlns:p14="http://schemas.microsoft.com/office/powerpoint/2010/main" xmlns:a14="http://schemas.microsoft.com/office/drawing/2010/main" xmlns:a16="http://schemas.microsoft.com/office/drawing/2014/main" xmlns="" w="9525">
                  <a:solidFill>
                    <a:srgbClr val="000000"/>
                  </a:solidFill>
                  <a:round/>
                  <a:headEnd/>
                  <a:tailEnd/>
                </a14:hiddenLine>
              </a:ext>
            </a:extLst>
          </p:spPr>
          <p:txBody>
            <a:bodyPr/>
            <a:lstStyle/>
            <a:p>
              <a:endParaRPr lang="bg-BG"/>
            </a:p>
          </p:txBody>
        </p:sp>
        <p:sp>
          <p:nvSpPr>
            <p:cNvPr id="323" name="Freeform 43">
              <a:extLst>
                <a:ext uri="{FF2B5EF4-FFF2-40B4-BE49-F238E27FC236}">
                  <a16:creationId xmlns:a16="http://schemas.microsoft.com/office/drawing/2014/main" id="{3E0E9643-5C60-4933-BB1B-9A09057E723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4763" y="2166938"/>
              <a:ext cx="114300" cy="452438"/>
            </a:xfrm>
            <a:custGeom>
              <a:avLst/>
              <a:gdLst/>
              <a:ahLst/>
              <a:cxnLst/>
              <a:rect l="0" t="0" r="r" b="b"/>
              <a:pathLst>
                <a:path w="72" h="285">
                  <a:moveTo>
                    <a:pt x="6" y="285"/>
                  </a:moveTo>
                  <a:lnTo>
                    <a:pt x="0" y="276"/>
                  </a:lnTo>
                  <a:lnTo>
                    <a:pt x="60" y="216"/>
                  </a:lnTo>
                  <a:lnTo>
                    <a:pt x="60" y="0"/>
                  </a:lnTo>
                  <a:lnTo>
                    <a:pt x="72" y="0"/>
                  </a:lnTo>
                  <a:lnTo>
                    <a:pt x="72" y="222"/>
                  </a:lnTo>
                  <a:lnTo>
                    <a:pt x="6" y="285"/>
                  </a:lnTo>
                  <a:close/>
                </a:path>
              </a:pathLst>
            </a:custGeom>
            <a:grpFill/>
            <a:ln>
              <a:noFill/>
            </a:ln>
            <a:extLst>
              <a:ext uri="{91240B29-F687-4f45-9708-019B960494DF}">
                <a14:hiddenLine xmlns:p14="http://schemas.microsoft.com/office/powerpoint/2010/main" xmlns:a14="http://schemas.microsoft.com/office/drawing/2010/main" xmlns:a16="http://schemas.microsoft.com/office/drawing/2014/main" xmlns="" w="9525">
                  <a:solidFill>
                    <a:srgbClr val="000000"/>
                  </a:solidFill>
                  <a:round/>
                  <a:headEnd/>
                  <a:tailEnd/>
                </a14:hiddenLine>
              </a:ext>
            </a:extLst>
          </p:spPr>
          <p:txBody>
            <a:bodyPr/>
            <a:lstStyle/>
            <a:p>
              <a:endParaRPr lang="bg-BG"/>
            </a:p>
          </p:txBody>
        </p:sp>
        <p:sp>
          <p:nvSpPr>
            <p:cNvPr id="324" name="Freeform 44">
              <a:extLst>
                <a:ext uri="{FF2B5EF4-FFF2-40B4-BE49-F238E27FC236}">
                  <a16:creationId xmlns:a16="http://schemas.microsoft.com/office/drawing/2014/main" id="{94F86E92-9EC7-437C-946B-31E7C1C4771A}"/>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52388" y="2066925"/>
              <a:ext cx="109538" cy="109538"/>
            </a:xfrm>
            <a:custGeom>
              <a:avLst/>
              <a:gdLst/>
              <a:ahLst/>
              <a:cxnLst/>
              <a:rect l="0" t="0" r="r" b="b"/>
              <a:pathLst>
                <a:path w="23" h="23">
                  <a:moveTo>
                    <a:pt x="12" y="23"/>
                  </a:moveTo>
                  <a:cubicBezTo>
                    <a:pt x="5" y="23"/>
                    <a:pt x="0" y="18"/>
                    <a:pt x="0" y="12"/>
                  </a:cubicBezTo>
                  <a:cubicBezTo>
                    <a:pt x="0" y="5"/>
                    <a:pt x="5" y="0"/>
                    <a:pt x="12" y="0"/>
                  </a:cubicBezTo>
                  <a:cubicBezTo>
                    <a:pt x="18" y="0"/>
                    <a:pt x="23" y="5"/>
                    <a:pt x="23" y="12"/>
                  </a:cubicBezTo>
                  <a:cubicBezTo>
                    <a:pt x="23" y="18"/>
                    <a:pt x="18" y="23"/>
                    <a:pt x="12" y="23"/>
                  </a:cubicBezTo>
                  <a:close/>
                  <a:moveTo>
                    <a:pt x="12" y="4"/>
                  </a:moveTo>
                  <a:cubicBezTo>
                    <a:pt x="8" y="4"/>
                    <a:pt x="4" y="8"/>
                    <a:pt x="4" y="12"/>
                  </a:cubicBezTo>
                  <a:cubicBezTo>
                    <a:pt x="4" y="16"/>
                    <a:pt x="8" y="19"/>
                    <a:pt x="12" y="19"/>
                  </a:cubicBezTo>
                  <a:cubicBezTo>
                    <a:pt x="16" y="19"/>
                    <a:pt x="19" y="16"/>
                    <a:pt x="19" y="12"/>
                  </a:cubicBezTo>
                  <a:cubicBezTo>
                    <a:pt x="19" y="8"/>
                    <a:pt x="16" y="4"/>
                    <a:pt x="12" y="4"/>
                  </a:cubicBezTo>
                  <a:close/>
                </a:path>
              </a:pathLst>
            </a:custGeom>
            <a:grpFill/>
            <a:ln>
              <a:noFill/>
            </a:ln>
            <a:extLst>
              <a:ext uri="{91240B29-F687-4f45-9708-019B960494DF}">
                <a14:hiddenLine xmlns:p14="http://schemas.microsoft.com/office/powerpoint/2010/main" xmlns:a14="http://schemas.microsoft.com/office/drawing/2010/main" xmlns:a16="http://schemas.microsoft.com/office/drawing/2014/main" xmlns="" w="9525">
                  <a:solidFill>
                    <a:srgbClr val="000000"/>
                  </a:solidFill>
                  <a:round/>
                  <a:headEnd/>
                  <a:tailEnd/>
                </a14:hiddenLine>
              </a:ext>
            </a:extLst>
          </p:spPr>
          <p:txBody>
            <a:bodyPr/>
            <a:lstStyle/>
            <a:p>
              <a:endParaRPr lang="bg-BG"/>
            </a:p>
          </p:txBody>
        </p:sp>
        <p:sp>
          <p:nvSpPr>
            <p:cNvPr id="325" name="Rectangle 324">
              <a:extLst>
                <a:ext uri="{FF2B5EF4-FFF2-40B4-BE49-F238E27FC236}">
                  <a16:creationId xmlns:a16="http://schemas.microsoft.com/office/drawing/2014/main" id="{BE9A51BE-C514-46B5-ABA6-7E7C878F8E53}"/>
                </a:ext>
                <a:ext uri="{C183D7F6-B498-43B3-948B-1728B52AA6E4}">
                  <adec:decorative xmlns:adec="http://schemas.microsoft.com/office/drawing/2017/decorative" val="1"/>
                </a:ext>
              </a:extLst>
            </p:cNvPr>
            <p:cNvSpPr>
              <a:spLocks noChangeArrowheads="1"/>
            </p:cNvSpPr>
            <p:nvPr>
              <p:extLst>
                <p:ext uri="{386F3935-93C4-4BCD-93E2-E3B085C9AB24}">
                  <p16:designElem xmlns:p16="http://schemas.microsoft.com/office/powerpoint/2015/main" val="1"/>
                </p:ext>
              </p:extLst>
            </p:nvPr>
          </p:nvSpPr>
          <p:spPr bwMode="auto">
            <a:xfrm>
              <a:off x="1228725" y="4662488"/>
              <a:ext cx="23813" cy="2181225"/>
            </a:xfrm>
            <a:prstGeom prst="rect">
              <a:avLst/>
            </a:prstGeom>
            <a:grpFill/>
            <a:ln>
              <a:noFill/>
            </a:ln>
            <a:extLst>
              <a:ext uri="{91240B29-F687-4f45-9708-019B960494DF}">
                <a14:hiddenLine xmlns:p14="http://schemas.microsoft.com/office/powerpoint/2010/main" xmlns:a14="http://schemas.microsoft.com/office/drawing/2010/main" xmlns:a16="http://schemas.microsoft.com/office/drawing/2014/main" xmlns="" w="9525">
                  <a:solidFill>
                    <a:srgbClr val="000000"/>
                  </a:solidFill>
                  <a:miter lim="800000"/>
                  <a:headEnd/>
                  <a:tailEnd/>
                </a14:hiddenLine>
              </a:ext>
            </a:extLst>
          </p:spPr>
          <p:txBody>
            <a:bodyPr/>
            <a:lstStyle/>
            <a:p>
              <a:endParaRPr lang="bg-BG"/>
            </a:p>
          </p:txBody>
        </p:sp>
        <p:sp>
          <p:nvSpPr>
            <p:cNvPr id="326" name="Freeform 46">
              <a:extLst>
                <a:ext uri="{FF2B5EF4-FFF2-40B4-BE49-F238E27FC236}">
                  <a16:creationId xmlns:a16="http://schemas.microsoft.com/office/drawing/2014/main" id="{8B255447-F0E9-4D96-A4B0-F9EDDE58A37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319213" y="5041900"/>
              <a:ext cx="371475" cy="1801813"/>
            </a:xfrm>
            <a:custGeom>
              <a:avLst/>
              <a:gdLst/>
              <a:ahLst/>
              <a:cxnLst/>
              <a:rect l="0" t="0" r="r" b="b"/>
              <a:pathLst>
                <a:path w="234" h="1135">
                  <a:moveTo>
                    <a:pt x="15" y="1135"/>
                  </a:moveTo>
                  <a:lnTo>
                    <a:pt x="0" y="1135"/>
                  </a:lnTo>
                  <a:lnTo>
                    <a:pt x="0" y="515"/>
                  </a:lnTo>
                  <a:lnTo>
                    <a:pt x="0" y="512"/>
                  </a:lnTo>
                  <a:lnTo>
                    <a:pt x="219" y="0"/>
                  </a:lnTo>
                  <a:lnTo>
                    <a:pt x="234" y="6"/>
                  </a:lnTo>
                  <a:lnTo>
                    <a:pt x="15" y="518"/>
                  </a:lnTo>
                  <a:lnTo>
                    <a:pt x="15" y="1135"/>
                  </a:lnTo>
                  <a:close/>
                </a:path>
              </a:pathLst>
            </a:custGeom>
            <a:grpFill/>
            <a:ln>
              <a:noFill/>
            </a:ln>
            <a:extLst>
              <a:ext uri="{91240B29-F687-4f45-9708-019B960494DF}">
                <a14:hiddenLine xmlns:p14="http://schemas.microsoft.com/office/powerpoint/2010/main" xmlns:a14="http://schemas.microsoft.com/office/drawing/2010/main" xmlns:a16="http://schemas.microsoft.com/office/drawing/2014/main" xmlns="" w="9525">
                  <a:solidFill>
                    <a:srgbClr val="000000"/>
                  </a:solidFill>
                  <a:round/>
                  <a:headEnd/>
                  <a:tailEnd/>
                </a14:hiddenLine>
              </a:ext>
            </a:extLst>
          </p:spPr>
          <p:txBody>
            <a:bodyPr/>
            <a:lstStyle/>
            <a:p>
              <a:endParaRPr lang="bg-BG"/>
            </a:p>
          </p:txBody>
        </p:sp>
        <p:sp>
          <p:nvSpPr>
            <p:cNvPr id="327" name="Freeform 47">
              <a:extLst>
                <a:ext uri="{FF2B5EF4-FFF2-40B4-BE49-F238E27FC236}">
                  <a16:creationId xmlns:a16="http://schemas.microsoft.com/office/drawing/2014/main" id="{AFAC5F3A-3BE7-489E-A848-498B9995F1D2}"/>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1147763" y="448151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8" y="36"/>
                    <a:pt x="36" y="29"/>
                    <a:pt x="36" y="20"/>
                  </a:cubicBezTo>
                  <a:cubicBezTo>
                    <a:pt x="36" y="11"/>
                    <a:pt x="28" y="4"/>
                    <a:pt x="20" y="4"/>
                  </a:cubicBezTo>
                  <a:close/>
                </a:path>
              </a:pathLst>
            </a:custGeom>
            <a:grpFill/>
            <a:ln>
              <a:noFill/>
            </a:ln>
            <a:extLst>
              <a:ext uri="{91240B29-F687-4f45-9708-019B960494DF}">
                <a14:hiddenLine xmlns:p14="http://schemas.microsoft.com/office/powerpoint/2010/main" xmlns:a14="http://schemas.microsoft.com/office/drawing/2010/main" xmlns:a16="http://schemas.microsoft.com/office/drawing/2014/main" xmlns="" w="9525">
                  <a:solidFill>
                    <a:srgbClr val="000000"/>
                  </a:solidFill>
                  <a:round/>
                  <a:headEnd/>
                  <a:tailEnd/>
                </a14:hiddenLine>
              </a:ext>
            </a:extLst>
          </p:spPr>
          <p:txBody>
            <a:bodyPr/>
            <a:lstStyle/>
            <a:p>
              <a:endParaRPr lang="bg-BG"/>
            </a:p>
          </p:txBody>
        </p:sp>
        <p:sp>
          <p:nvSpPr>
            <p:cNvPr id="328" name="Freeform 48">
              <a:extLst>
                <a:ext uri="{FF2B5EF4-FFF2-40B4-BE49-F238E27FC236}">
                  <a16:creationId xmlns:a16="http://schemas.microsoft.com/office/drawing/2014/main" id="{A974E7AA-5EF3-4817-B0AE-4C1A784EE9A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819150" y="3983038"/>
              <a:ext cx="347663" cy="2860675"/>
            </a:xfrm>
            <a:custGeom>
              <a:avLst/>
              <a:gdLst/>
              <a:ahLst/>
              <a:cxnLst/>
              <a:rect l="0" t="0" r="r" b="b"/>
              <a:pathLst>
                <a:path w="219" h="1802">
                  <a:moveTo>
                    <a:pt x="219" y="1802"/>
                  </a:moveTo>
                  <a:lnTo>
                    <a:pt x="201" y="1802"/>
                  </a:lnTo>
                  <a:lnTo>
                    <a:pt x="201" y="1185"/>
                  </a:lnTo>
                  <a:lnTo>
                    <a:pt x="0" y="3"/>
                  </a:lnTo>
                  <a:lnTo>
                    <a:pt x="15" y="0"/>
                  </a:lnTo>
                  <a:lnTo>
                    <a:pt x="219" y="1185"/>
                  </a:lnTo>
                  <a:lnTo>
                    <a:pt x="219" y="1802"/>
                  </a:lnTo>
                  <a:close/>
                </a:path>
              </a:pathLst>
            </a:custGeom>
            <a:grpFill/>
            <a:ln>
              <a:noFill/>
            </a:ln>
            <a:extLst>
              <a:ext uri="{91240B29-F687-4f45-9708-019B960494DF}">
                <a14:hiddenLine xmlns:p14="http://schemas.microsoft.com/office/powerpoint/2010/main" xmlns:a14="http://schemas.microsoft.com/office/drawing/2010/main" xmlns:a16="http://schemas.microsoft.com/office/drawing/2014/main" xmlns="" w="9525">
                  <a:solidFill>
                    <a:srgbClr val="000000"/>
                  </a:solidFill>
                  <a:round/>
                  <a:headEnd/>
                  <a:tailEnd/>
                </a14:hiddenLine>
              </a:ext>
            </a:extLst>
          </p:spPr>
          <p:txBody>
            <a:bodyPr/>
            <a:lstStyle/>
            <a:p>
              <a:endParaRPr lang="bg-BG"/>
            </a:p>
          </p:txBody>
        </p:sp>
        <p:sp>
          <p:nvSpPr>
            <p:cNvPr id="329" name="Freeform 49">
              <a:extLst>
                <a:ext uri="{FF2B5EF4-FFF2-40B4-BE49-F238E27FC236}">
                  <a16:creationId xmlns:a16="http://schemas.microsoft.com/office/drawing/2014/main" id="{8AA54AC1-3E87-49C0-A594-87829A2CFF37}"/>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728663" y="3806825"/>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8"/>
                    <a:pt x="11" y="36"/>
                    <a:pt x="20" y="36"/>
                  </a:cubicBezTo>
                  <a:cubicBezTo>
                    <a:pt x="29" y="36"/>
                    <a:pt x="36" y="28"/>
                    <a:pt x="36" y="20"/>
                  </a:cubicBezTo>
                  <a:cubicBezTo>
                    <a:pt x="36" y="11"/>
                    <a:pt x="29" y="4"/>
                    <a:pt x="20" y="4"/>
                  </a:cubicBezTo>
                  <a:close/>
                </a:path>
              </a:pathLst>
            </a:custGeom>
            <a:grpFill/>
            <a:ln>
              <a:noFill/>
            </a:ln>
            <a:extLst>
              <a:ext uri="{91240B29-F687-4f45-9708-019B960494DF}">
                <a14:hiddenLine xmlns:p14="http://schemas.microsoft.com/office/powerpoint/2010/main" xmlns:a14="http://schemas.microsoft.com/office/drawing/2010/main" xmlns:a16="http://schemas.microsoft.com/office/drawing/2014/main" xmlns="" w="9525">
                  <a:solidFill>
                    <a:srgbClr val="000000"/>
                  </a:solidFill>
                  <a:round/>
                  <a:headEnd/>
                  <a:tailEnd/>
                </a14:hiddenLine>
              </a:ext>
            </a:extLst>
          </p:spPr>
          <p:txBody>
            <a:bodyPr/>
            <a:lstStyle/>
            <a:p>
              <a:endParaRPr lang="bg-BG"/>
            </a:p>
          </p:txBody>
        </p:sp>
        <p:sp>
          <p:nvSpPr>
            <p:cNvPr id="330" name="Freeform 50">
              <a:extLst>
                <a:ext uri="{FF2B5EF4-FFF2-40B4-BE49-F238E27FC236}">
                  <a16:creationId xmlns:a16="http://schemas.microsoft.com/office/drawing/2014/main" id="{CC237789-73BC-4BD9-BFE8-1325FA4B5224}"/>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1624013" y="4867275"/>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8" y="36"/>
                    <a:pt x="36" y="29"/>
                    <a:pt x="36" y="20"/>
                  </a:cubicBezTo>
                  <a:cubicBezTo>
                    <a:pt x="36" y="11"/>
                    <a:pt x="28" y="4"/>
                    <a:pt x="20" y="4"/>
                  </a:cubicBezTo>
                  <a:close/>
                </a:path>
              </a:pathLst>
            </a:custGeom>
            <a:grpFill/>
            <a:ln>
              <a:noFill/>
            </a:ln>
            <a:extLst>
              <a:ext uri="{91240B29-F687-4f45-9708-019B960494DF}">
                <a14:hiddenLine xmlns:p14="http://schemas.microsoft.com/office/powerpoint/2010/main" xmlns:a14="http://schemas.microsoft.com/office/drawing/2010/main" xmlns:a16="http://schemas.microsoft.com/office/drawing/2014/main" xmlns="" w="9525">
                  <a:solidFill>
                    <a:srgbClr val="000000"/>
                  </a:solidFill>
                  <a:round/>
                  <a:headEnd/>
                  <a:tailEnd/>
                </a14:hiddenLine>
              </a:ext>
            </a:extLst>
          </p:spPr>
          <p:txBody>
            <a:bodyPr/>
            <a:lstStyle/>
            <a:p>
              <a:endParaRPr lang="bg-BG"/>
            </a:p>
          </p:txBody>
        </p:sp>
        <p:sp>
          <p:nvSpPr>
            <p:cNvPr id="331" name="Freeform 51">
              <a:extLst>
                <a:ext uri="{FF2B5EF4-FFF2-40B4-BE49-F238E27FC236}">
                  <a16:creationId xmlns:a16="http://schemas.microsoft.com/office/drawing/2014/main" id="{DCF4052D-CF62-47DC-991E-49D0BA908F7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404938" y="5422900"/>
              <a:ext cx="371475" cy="1425575"/>
            </a:xfrm>
            <a:custGeom>
              <a:avLst/>
              <a:gdLst/>
              <a:ahLst/>
              <a:cxnLst/>
              <a:rect l="0" t="0" r="r" b="b"/>
              <a:pathLst>
                <a:path w="234" h="898">
                  <a:moveTo>
                    <a:pt x="18" y="898"/>
                  </a:moveTo>
                  <a:lnTo>
                    <a:pt x="0" y="898"/>
                  </a:lnTo>
                  <a:lnTo>
                    <a:pt x="0" y="515"/>
                  </a:lnTo>
                  <a:lnTo>
                    <a:pt x="0" y="512"/>
                  </a:lnTo>
                  <a:lnTo>
                    <a:pt x="222" y="0"/>
                  </a:lnTo>
                  <a:lnTo>
                    <a:pt x="234" y="6"/>
                  </a:lnTo>
                  <a:lnTo>
                    <a:pt x="18" y="518"/>
                  </a:lnTo>
                  <a:lnTo>
                    <a:pt x="18" y="898"/>
                  </a:lnTo>
                  <a:close/>
                </a:path>
              </a:pathLst>
            </a:custGeom>
            <a:grpFill/>
            <a:ln>
              <a:noFill/>
            </a:ln>
            <a:extLst>
              <a:ext uri="{91240B29-F687-4f45-9708-019B960494DF}">
                <a14:hiddenLine xmlns:p14="http://schemas.microsoft.com/office/powerpoint/2010/main" xmlns:a14="http://schemas.microsoft.com/office/drawing/2010/main" xmlns:a16="http://schemas.microsoft.com/office/drawing/2014/main" xmlns="" w="9525">
                  <a:solidFill>
                    <a:srgbClr val="000000"/>
                  </a:solidFill>
                  <a:round/>
                  <a:headEnd/>
                  <a:tailEnd/>
                </a14:hiddenLine>
              </a:ext>
            </a:extLst>
          </p:spPr>
          <p:txBody>
            <a:bodyPr/>
            <a:lstStyle/>
            <a:p>
              <a:endParaRPr lang="bg-BG"/>
            </a:p>
          </p:txBody>
        </p:sp>
        <p:sp>
          <p:nvSpPr>
            <p:cNvPr id="332" name="Freeform 52">
              <a:extLst>
                <a:ext uri="{FF2B5EF4-FFF2-40B4-BE49-F238E27FC236}">
                  <a16:creationId xmlns:a16="http://schemas.microsoft.com/office/drawing/2014/main" id="{2ABD9104-C938-44F2-8622-8407A2593BB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666875" y="5945188"/>
              <a:ext cx="152400" cy="912813"/>
            </a:xfrm>
            <a:custGeom>
              <a:avLst/>
              <a:gdLst/>
              <a:ahLst/>
              <a:cxnLst/>
              <a:rect l="0" t="0" r="r" b="b"/>
              <a:pathLst>
                <a:path w="96" h="575">
                  <a:moveTo>
                    <a:pt x="15" y="575"/>
                  </a:moveTo>
                  <a:lnTo>
                    <a:pt x="0" y="569"/>
                  </a:lnTo>
                  <a:lnTo>
                    <a:pt x="81" y="383"/>
                  </a:lnTo>
                  <a:lnTo>
                    <a:pt x="81" y="0"/>
                  </a:lnTo>
                  <a:lnTo>
                    <a:pt x="96" y="0"/>
                  </a:lnTo>
                  <a:lnTo>
                    <a:pt x="96" y="386"/>
                  </a:lnTo>
                  <a:lnTo>
                    <a:pt x="15" y="575"/>
                  </a:lnTo>
                  <a:close/>
                </a:path>
              </a:pathLst>
            </a:custGeom>
            <a:grpFill/>
            <a:ln>
              <a:noFill/>
            </a:ln>
            <a:extLst>
              <a:ext uri="{91240B29-F687-4f45-9708-019B960494DF}">
                <a14:hiddenLine xmlns:p14="http://schemas.microsoft.com/office/powerpoint/2010/main" xmlns:a14="http://schemas.microsoft.com/office/drawing/2010/main" xmlns:a16="http://schemas.microsoft.com/office/drawing/2014/main" xmlns="" w="9525">
                  <a:solidFill>
                    <a:srgbClr val="000000"/>
                  </a:solidFill>
                  <a:round/>
                  <a:headEnd/>
                  <a:tailEnd/>
                </a14:hiddenLine>
              </a:ext>
            </a:extLst>
          </p:spPr>
          <p:txBody>
            <a:bodyPr/>
            <a:lstStyle/>
            <a:p>
              <a:endParaRPr lang="bg-BG"/>
            </a:p>
          </p:txBody>
        </p:sp>
        <p:sp>
          <p:nvSpPr>
            <p:cNvPr id="333" name="Freeform 53">
              <a:extLst>
                <a:ext uri="{FF2B5EF4-FFF2-40B4-BE49-F238E27FC236}">
                  <a16:creationId xmlns:a16="http://schemas.microsoft.com/office/drawing/2014/main" id="{4AA18F60-3E86-4A5A-B82E-A79183ED3631}"/>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1709738" y="5246688"/>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p14="http://schemas.microsoft.com/office/powerpoint/2010/main" xmlns:a14="http://schemas.microsoft.com/office/drawing/2010/main" xmlns:a16="http://schemas.microsoft.com/office/drawing/2014/main" xmlns="" w="9525">
                  <a:solidFill>
                    <a:srgbClr val="000000"/>
                  </a:solidFill>
                  <a:round/>
                  <a:headEnd/>
                  <a:tailEnd/>
                </a14:hiddenLine>
              </a:ext>
            </a:extLst>
          </p:spPr>
          <p:txBody>
            <a:bodyPr/>
            <a:lstStyle/>
            <a:p>
              <a:endParaRPr lang="bg-BG"/>
            </a:p>
          </p:txBody>
        </p:sp>
        <p:sp>
          <p:nvSpPr>
            <p:cNvPr id="334" name="Freeform 54">
              <a:extLst>
                <a:ext uri="{FF2B5EF4-FFF2-40B4-BE49-F238E27FC236}">
                  <a16:creationId xmlns:a16="http://schemas.microsoft.com/office/drawing/2014/main" id="{0F34C941-6196-4937-99E5-14AAD23F280C}"/>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1709738" y="576421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p14="http://schemas.microsoft.com/office/powerpoint/2010/main" xmlns:a14="http://schemas.microsoft.com/office/drawing/2010/main" xmlns:a16="http://schemas.microsoft.com/office/drawing/2014/main" xmlns="" w="9525">
                  <a:solidFill>
                    <a:srgbClr val="000000"/>
                  </a:solidFill>
                  <a:round/>
                  <a:headEnd/>
                  <a:tailEnd/>
                </a14:hiddenLine>
              </a:ext>
            </a:extLst>
          </p:spPr>
          <p:txBody>
            <a:bodyPr/>
            <a:lstStyle/>
            <a:p>
              <a:endParaRPr lang="bg-BG"/>
            </a:p>
          </p:txBody>
        </p:sp>
        <p:sp>
          <p:nvSpPr>
            <p:cNvPr id="335" name="Freeform 55">
              <a:extLst>
                <a:ext uri="{FF2B5EF4-FFF2-40B4-BE49-F238E27FC236}">
                  <a16:creationId xmlns:a16="http://schemas.microsoft.com/office/drawing/2014/main" id="{60DB8A6C-23D7-4A88-BDCE-8FEC86A1230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766888" y="6330950"/>
              <a:ext cx="419100" cy="527050"/>
            </a:xfrm>
            <a:custGeom>
              <a:avLst/>
              <a:gdLst/>
              <a:ahLst/>
              <a:cxnLst/>
              <a:rect l="0" t="0" r="r" b="b"/>
              <a:pathLst>
                <a:path w="264" h="332">
                  <a:moveTo>
                    <a:pt x="12" y="332"/>
                  </a:moveTo>
                  <a:lnTo>
                    <a:pt x="0" y="326"/>
                  </a:lnTo>
                  <a:lnTo>
                    <a:pt x="45" y="206"/>
                  </a:lnTo>
                  <a:lnTo>
                    <a:pt x="255" y="0"/>
                  </a:lnTo>
                  <a:lnTo>
                    <a:pt x="264" y="12"/>
                  </a:lnTo>
                  <a:lnTo>
                    <a:pt x="60" y="215"/>
                  </a:lnTo>
                  <a:lnTo>
                    <a:pt x="12" y="332"/>
                  </a:lnTo>
                  <a:close/>
                </a:path>
              </a:pathLst>
            </a:custGeom>
            <a:grpFill/>
            <a:ln>
              <a:noFill/>
            </a:ln>
            <a:extLst>
              <a:ext uri="{91240B29-F687-4f45-9708-019B960494DF}">
                <a14:hiddenLine xmlns:p14="http://schemas.microsoft.com/office/powerpoint/2010/main" xmlns:a14="http://schemas.microsoft.com/office/drawing/2010/main" xmlns:a16="http://schemas.microsoft.com/office/drawing/2014/main" xmlns="" w="9525">
                  <a:solidFill>
                    <a:srgbClr val="000000"/>
                  </a:solidFill>
                  <a:round/>
                  <a:headEnd/>
                  <a:tailEnd/>
                </a14:hiddenLine>
              </a:ext>
            </a:extLst>
          </p:spPr>
          <p:txBody>
            <a:bodyPr/>
            <a:lstStyle/>
            <a:p>
              <a:endParaRPr lang="bg-BG"/>
            </a:p>
          </p:txBody>
        </p:sp>
        <p:sp>
          <p:nvSpPr>
            <p:cNvPr id="336" name="Freeform 56">
              <a:extLst>
                <a:ext uri="{FF2B5EF4-FFF2-40B4-BE49-F238E27FC236}">
                  <a16:creationId xmlns:a16="http://schemas.microsoft.com/office/drawing/2014/main" id="{29F5F702-AEE6-4633-BB20-7A15C3A31FD6}"/>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2147888" y="6221413"/>
              <a:ext cx="157163" cy="147638"/>
            </a:xfrm>
            <a:custGeom>
              <a:avLst/>
              <a:gdLst/>
              <a:ahLst/>
              <a:cxnLst/>
              <a:rect l="0" t="0" r="r" b="b"/>
              <a:pathLst>
                <a:path w="33" h="31">
                  <a:moveTo>
                    <a:pt x="16" y="31"/>
                  </a:moveTo>
                  <a:cubicBezTo>
                    <a:pt x="12" y="31"/>
                    <a:pt x="8" y="29"/>
                    <a:pt x="5" y="26"/>
                  </a:cubicBezTo>
                  <a:cubicBezTo>
                    <a:pt x="2" y="24"/>
                    <a:pt x="0" y="20"/>
                    <a:pt x="0" y="15"/>
                  </a:cubicBezTo>
                  <a:cubicBezTo>
                    <a:pt x="0" y="11"/>
                    <a:pt x="2" y="7"/>
                    <a:pt x="5" y="4"/>
                  </a:cubicBezTo>
                  <a:cubicBezTo>
                    <a:pt x="8" y="1"/>
                    <a:pt x="12" y="0"/>
                    <a:pt x="16" y="0"/>
                  </a:cubicBezTo>
                  <a:cubicBezTo>
                    <a:pt x="20" y="0"/>
                    <a:pt x="24" y="1"/>
                    <a:pt x="27" y="4"/>
                  </a:cubicBezTo>
                  <a:cubicBezTo>
                    <a:pt x="33" y="10"/>
                    <a:pt x="33" y="20"/>
                    <a:pt x="27" y="26"/>
                  </a:cubicBezTo>
                  <a:cubicBezTo>
                    <a:pt x="24" y="29"/>
                    <a:pt x="20" y="31"/>
                    <a:pt x="16" y="31"/>
                  </a:cubicBezTo>
                  <a:close/>
                  <a:moveTo>
                    <a:pt x="16" y="4"/>
                  </a:moveTo>
                  <a:cubicBezTo>
                    <a:pt x="13" y="4"/>
                    <a:pt x="10" y="5"/>
                    <a:pt x="8" y="7"/>
                  </a:cubicBezTo>
                  <a:cubicBezTo>
                    <a:pt x="6" y="9"/>
                    <a:pt x="4" y="12"/>
                    <a:pt x="4" y="15"/>
                  </a:cubicBezTo>
                  <a:cubicBezTo>
                    <a:pt x="4" y="19"/>
                    <a:pt x="6" y="21"/>
                    <a:pt x="8" y="24"/>
                  </a:cubicBezTo>
                  <a:cubicBezTo>
                    <a:pt x="10" y="26"/>
                    <a:pt x="13" y="27"/>
                    <a:pt x="16" y="27"/>
                  </a:cubicBezTo>
                  <a:cubicBezTo>
                    <a:pt x="19" y="27"/>
                    <a:pt x="22" y="26"/>
                    <a:pt x="24" y="24"/>
                  </a:cubicBezTo>
                  <a:cubicBezTo>
                    <a:pt x="29" y="19"/>
                    <a:pt x="29" y="12"/>
                    <a:pt x="24" y="7"/>
                  </a:cubicBezTo>
                  <a:cubicBezTo>
                    <a:pt x="22" y="5"/>
                    <a:pt x="19" y="4"/>
                    <a:pt x="16" y="4"/>
                  </a:cubicBezTo>
                  <a:close/>
                </a:path>
              </a:pathLst>
            </a:custGeom>
            <a:grpFill/>
            <a:ln>
              <a:noFill/>
            </a:ln>
            <a:extLst>
              <a:ext uri="{91240B29-F687-4f45-9708-019B960494DF}">
                <a14:hiddenLine xmlns:p14="http://schemas.microsoft.com/office/powerpoint/2010/main" xmlns:a14="http://schemas.microsoft.com/office/drawing/2010/main" xmlns:a16="http://schemas.microsoft.com/office/drawing/2014/main" xmlns="" w="9525">
                  <a:solidFill>
                    <a:srgbClr val="000000"/>
                  </a:solidFill>
                  <a:round/>
                  <a:headEnd/>
                  <a:tailEnd/>
                </a14:hiddenLine>
              </a:ext>
            </a:extLst>
          </p:spPr>
          <p:txBody>
            <a:bodyPr/>
            <a:lstStyle/>
            <a:p>
              <a:endParaRPr lang="bg-BG"/>
            </a:p>
          </p:txBody>
        </p:sp>
        <p:sp>
          <p:nvSpPr>
            <p:cNvPr id="337" name="Freeform 57">
              <a:extLst>
                <a:ext uri="{FF2B5EF4-FFF2-40B4-BE49-F238E27FC236}">
                  <a16:creationId xmlns:a16="http://schemas.microsoft.com/office/drawing/2014/main" id="{F30C7A45-6890-4EA5-9F6B-E2AB4D04C57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504825" y="9525"/>
              <a:ext cx="233363" cy="5103813"/>
            </a:xfrm>
            <a:custGeom>
              <a:avLst/>
              <a:gdLst/>
              <a:ahLst/>
              <a:cxnLst/>
              <a:rect l="0" t="0" r="r" b="b"/>
              <a:pathLst>
                <a:path w="147" h="3215">
                  <a:moveTo>
                    <a:pt x="132" y="3215"/>
                  </a:moveTo>
                  <a:lnTo>
                    <a:pt x="129" y="2754"/>
                  </a:lnTo>
                  <a:lnTo>
                    <a:pt x="0" y="1901"/>
                  </a:lnTo>
                  <a:lnTo>
                    <a:pt x="0" y="0"/>
                  </a:lnTo>
                  <a:lnTo>
                    <a:pt x="15" y="0"/>
                  </a:lnTo>
                  <a:lnTo>
                    <a:pt x="15" y="1898"/>
                  </a:lnTo>
                  <a:lnTo>
                    <a:pt x="144" y="2754"/>
                  </a:lnTo>
                  <a:lnTo>
                    <a:pt x="147" y="3215"/>
                  </a:lnTo>
                  <a:lnTo>
                    <a:pt x="132" y="3215"/>
                  </a:lnTo>
                  <a:close/>
                </a:path>
              </a:pathLst>
            </a:custGeom>
            <a:grpFill/>
            <a:ln>
              <a:noFill/>
            </a:ln>
            <a:extLst>
              <a:ext uri="{91240B29-F687-4f45-9708-019B960494DF}">
                <a14:hiddenLine xmlns:p14="http://schemas.microsoft.com/office/powerpoint/2010/main" xmlns:a14="http://schemas.microsoft.com/office/drawing/2010/main" xmlns:a16="http://schemas.microsoft.com/office/drawing/2014/main" xmlns="" w="9525">
                  <a:solidFill>
                    <a:srgbClr val="000000"/>
                  </a:solidFill>
                  <a:round/>
                  <a:headEnd/>
                  <a:tailEnd/>
                </a14:hiddenLine>
              </a:ext>
            </a:extLst>
          </p:spPr>
          <p:txBody>
            <a:bodyPr/>
            <a:lstStyle/>
            <a:p>
              <a:endParaRPr lang="bg-BG"/>
            </a:p>
          </p:txBody>
        </p:sp>
        <p:sp>
          <p:nvSpPr>
            <p:cNvPr id="338" name="Freeform 58">
              <a:extLst>
                <a:ext uri="{FF2B5EF4-FFF2-40B4-BE49-F238E27FC236}">
                  <a16:creationId xmlns:a16="http://schemas.microsoft.com/office/drawing/2014/main" id="{F31A7373-F68A-485D-95DC-B53ACC7B5F99}"/>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633413" y="5103813"/>
              <a:ext cx="185738" cy="185738"/>
            </a:xfrm>
            <a:custGeom>
              <a:avLst/>
              <a:gdLst/>
              <a:ahLst/>
              <a:cxnLst/>
              <a:rect l="0" t="0" r="r" b="b"/>
              <a:pathLst>
                <a:path w="39" h="39">
                  <a:moveTo>
                    <a:pt x="20" y="39"/>
                  </a:moveTo>
                  <a:cubicBezTo>
                    <a:pt x="9" y="39"/>
                    <a:pt x="0" y="30"/>
                    <a:pt x="0" y="19"/>
                  </a:cubicBezTo>
                  <a:cubicBezTo>
                    <a:pt x="0" y="9"/>
                    <a:pt x="9" y="0"/>
                    <a:pt x="20" y="0"/>
                  </a:cubicBezTo>
                  <a:cubicBezTo>
                    <a:pt x="30" y="0"/>
                    <a:pt x="39" y="9"/>
                    <a:pt x="39" y="19"/>
                  </a:cubicBezTo>
                  <a:cubicBezTo>
                    <a:pt x="39" y="30"/>
                    <a:pt x="30" y="39"/>
                    <a:pt x="20" y="39"/>
                  </a:cubicBezTo>
                  <a:close/>
                  <a:moveTo>
                    <a:pt x="20" y="4"/>
                  </a:moveTo>
                  <a:cubicBezTo>
                    <a:pt x="11" y="4"/>
                    <a:pt x="4" y="11"/>
                    <a:pt x="4" y="19"/>
                  </a:cubicBezTo>
                  <a:cubicBezTo>
                    <a:pt x="4" y="28"/>
                    <a:pt x="11" y="35"/>
                    <a:pt x="20" y="35"/>
                  </a:cubicBezTo>
                  <a:cubicBezTo>
                    <a:pt x="28" y="35"/>
                    <a:pt x="35" y="28"/>
                    <a:pt x="35" y="19"/>
                  </a:cubicBezTo>
                  <a:cubicBezTo>
                    <a:pt x="35" y="11"/>
                    <a:pt x="28" y="4"/>
                    <a:pt x="20" y="4"/>
                  </a:cubicBezTo>
                  <a:close/>
                </a:path>
              </a:pathLst>
            </a:custGeom>
            <a:grpFill/>
            <a:ln>
              <a:noFill/>
            </a:ln>
            <a:extLst>
              <a:ext uri="{91240B29-F687-4f45-9708-019B960494DF}">
                <a14:hiddenLine xmlns:p14="http://schemas.microsoft.com/office/powerpoint/2010/main" xmlns:a14="http://schemas.microsoft.com/office/drawing/2010/main" xmlns:a16="http://schemas.microsoft.com/office/drawing/2014/main" xmlns="" w="9525">
                  <a:solidFill>
                    <a:srgbClr val="000000"/>
                  </a:solidFill>
                  <a:round/>
                  <a:headEnd/>
                  <a:tailEnd/>
                </a14:hiddenLine>
              </a:ext>
            </a:extLst>
          </p:spPr>
          <p:txBody>
            <a:bodyPr/>
            <a:lstStyle/>
            <a:p>
              <a:endParaRPr lang="bg-BG"/>
            </a:p>
          </p:txBody>
        </p:sp>
      </p:grpSp>
      <p:pic>
        <p:nvPicPr>
          <p:cNvPr id="2088" name="Graphic 2087" descr="Adhesive Bandage outline">
            <a:extLst>
              <a:ext uri="{FF2B5EF4-FFF2-40B4-BE49-F238E27FC236}">
                <a16:creationId xmlns:a16="http://schemas.microsoft.com/office/drawing/2014/main" id="{88E0CF7B-B279-4290-C25A-F4CEB81AC20E}"/>
              </a:ext>
            </a:extLst>
          </p:cNvPr>
          <p:cNvPicPr>
            <a:picLocks noChangeAspect="1"/>
          </p:cNvPicPr>
          <p:nvPr/>
        </p:nvPicPr>
        <p:blipFill>
          <a:blip r:embed="rId6">
            <a:extLst>
              <a:ext uri="{96DAC541-7B7A-43D3-8B79-37D633B846F1}">
                <asvg:svgBlip xmlns:asvg="http://schemas.microsoft.com/office/drawing/2016/SVG/main" r:embed="rId7"/>
              </a:ext>
            </a:extLst>
          </a:blip>
          <a:stretch>
            <a:fillRect/>
          </a:stretch>
        </p:blipFill>
        <p:spPr>
          <a:xfrm>
            <a:off x="8528649" y="3431874"/>
            <a:ext cx="785005" cy="813759"/>
          </a:xfrm>
          <a:prstGeom prst="rect">
            <a:avLst/>
          </a:prstGeom>
        </p:spPr>
      </p:pic>
      <p:graphicFrame>
        <p:nvGraphicFramePr>
          <p:cNvPr id="2179" name="Content Placeholder 2178">
            <a:extLst>
              <a:ext uri="{FF2B5EF4-FFF2-40B4-BE49-F238E27FC236}">
                <a16:creationId xmlns:a16="http://schemas.microsoft.com/office/drawing/2014/main" id="{A7B455D6-C684-423F-0207-B9402B0130D1}"/>
              </a:ext>
            </a:extLst>
          </p:cNvPr>
          <p:cNvGraphicFramePr>
            <a:graphicFrameLocks noGrp="1"/>
          </p:cNvGraphicFramePr>
          <p:nvPr>
            <p:ph idx="1"/>
            <p:extLst>
              <p:ext uri="{D42A27DB-BD31-4B8C-83A1-F6EECF244321}">
                <p14:modId xmlns:p14="http://schemas.microsoft.com/office/powerpoint/2010/main" val="2146472878"/>
              </p:ext>
            </p:extLst>
          </p:nvPr>
        </p:nvGraphicFramePr>
        <p:xfrm>
          <a:off x="7884394" y="2781451"/>
          <a:ext cx="3738114" cy="2477788"/>
        </p:xfrm>
        <a:graphic>
          <a:graphicData uri="http://schemas.openxmlformats.org/drawingml/2006/diagram">
            <dgm:relIds xmlns:dgm="http://schemas.openxmlformats.org/drawingml/2006/diagram" xmlns:r="http://schemas.openxmlformats.org/officeDocument/2006/relationships" r:dm="rId8" r:lo="rId9" r:qs="rId10" r:cs="rId11"/>
          </a:graphicData>
        </a:graphic>
      </p:graphicFrame>
      <p:pic>
        <p:nvPicPr>
          <p:cNvPr id="2512" name="Graphic 2511" descr="Artist male with solid fill">
            <a:extLst>
              <a:ext uri="{FF2B5EF4-FFF2-40B4-BE49-F238E27FC236}">
                <a16:creationId xmlns:a16="http://schemas.microsoft.com/office/drawing/2014/main" id="{DA076335-18EE-EDC3-343B-A81FE15D86FB}"/>
              </a:ext>
            </a:extLst>
          </p:cNvPr>
          <p:cNvPicPr>
            <a:picLocks noChangeAspect="1"/>
          </p:cNvPicPr>
          <p:nvPr/>
        </p:nvPicPr>
        <p:blipFill>
          <a:blip r:embed="rId13">
            <a:extLst>
              <a:ext uri="{96DAC541-7B7A-43D3-8B79-37D633B846F1}">
                <asvg:svgBlip xmlns:asvg="http://schemas.microsoft.com/office/drawing/2016/SVG/main" r:embed="rId14"/>
              </a:ext>
            </a:extLst>
          </a:blip>
          <a:stretch>
            <a:fillRect/>
          </a:stretch>
        </p:blipFill>
        <p:spPr>
          <a:xfrm>
            <a:off x="7838536" y="3647536"/>
            <a:ext cx="770627" cy="770627"/>
          </a:xfrm>
          <a:prstGeom prst="rect">
            <a:avLst/>
          </a:prstGeom>
        </p:spPr>
      </p:pic>
      <p:pic>
        <p:nvPicPr>
          <p:cNvPr id="2513" name="Graphic 2512" descr="Tree With Roots outline">
            <a:extLst>
              <a:ext uri="{FF2B5EF4-FFF2-40B4-BE49-F238E27FC236}">
                <a16:creationId xmlns:a16="http://schemas.microsoft.com/office/drawing/2014/main" id="{C4534AB8-B639-4C78-4F94-5DD4DCF6CF40}"/>
              </a:ext>
            </a:extLst>
          </p:cNvPr>
          <p:cNvPicPr>
            <a:picLocks noChangeAspect="1"/>
          </p:cNvPicPr>
          <p:nvPr/>
        </p:nvPicPr>
        <p:blipFill>
          <a:blip r:embed="rId15">
            <a:extLst>
              <a:ext uri="{96DAC541-7B7A-43D3-8B79-37D633B846F1}">
                <asvg:svgBlip xmlns:asvg="http://schemas.microsoft.com/office/drawing/2016/SVG/main" r:embed="rId16"/>
              </a:ext>
            </a:extLst>
          </a:blip>
          <a:stretch>
            <a:fillRect/>
          </a:stretch>
        </p:blipFill>
        <p:spPr>
          <a:xfrm>
            <a:off x="7809781" y="4409536"/>
            <a:ext cx="799382" cy="799382"/>
          </a:xfrm>
          <a:prstGeom prst="rect">
            <a:avLst/>
          </a:prstGeom>
        </p:spPr>
      </p:pic>
      <p:pic>
        <p:nvPicPr>
          <p:cNvPr id="2514" name="Graphic 2513" descr="Agriculture with solid fill">
            <a:extLst>
              <a:ext uri="{FF2B5EF4-FFF2-40B4-BE49-F238E27FC236}">
                <a16:creationId xmlns:a16="http://schemas.microsoft.com/office/drawing/2014/main" id="{B29863E3-F9F3-7142-D792-BBE54EF8C41A}"/>
              </a:ext>
            </a:extLst>
          </p:cNvPr>
          <p:cNvPicPr>
            <a:picLocks noChangeAspect="1"/>
          </p:cNvPicPr>
          <p:nvPr/>
        </p:nvPicPr>
        <p:blipFill>
          <a:blip r:embed="rId17">
            <a:extLst>
              <a:ext uri="{96DAC541-7B7A-43D3-8B79-37D633B846F1}">
                <asvg:svgBlip xmlns:asvg="http://schemas.microsoft.com/office/drawing/2016/SVG/main" r:embed="rId18"/>
              </a:ext>
            </a:extLst>
          </a:blip>
          <a:stretch>
            <a:fillRect/>
          </a:stretch>
        </p:blipFill>
        <p:spPr>
          <a:xfrm>
            <a:off x="7910423" y="2986177"/>
            <a:ext cx="641231" cy="669986"/>
          </a:xfrm>
          <a:prstGeom prst="rect">
            <a:avLst/>
          </a:prstGeom>
        </p:spPr>
      </p:pic>
      <p:sp>
        <p:nvSpPr>
          <p:cNvPr id="7" name="Rectangle: Folded Corner 6">
            <a:extLst>
              <a:ext uri="{FF2B5EF4-FFF2-40B4-BE49-F238E27FC236}">
                <a16:creationId xmlns:a16="http://schemas.microsoft.com/office/drawing/2014/main" id="{BB7FF855-6697-3AD5-F626-C1C163029BF9}"/>
              </a:ext>
            </a:extLst>
          </p:cNvPr>
          <p:cNvSpPr/>
          <p:nvPr/>
        </p:nvSpPr>
        <p:spPr>
          <a:xfrm>
            <a:off x="4056811" y="3968150"/>
            <a:ext cx="1725282" cy="977660"/>
          </a:xfrm>
          <a:prstGeom prst="foldedCorner">
            <a:avLst/>
          </a:prstGeom>
          <a:no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2400" dirty="0">
                <a:solidFill>
                  <a:schemeClr val="bg1"/>
                </a:solidFill>
              </a:rPr>
              <a:t>Tree from cable wires</a:t>
            </a:r>
          </a:p>
        </p:txBody>
      </p:sp>
    </p:spTree>
    <p:extLst>
      <p:ext uri="{BB962C8B-B14F-4D97-AF65-F5344CB8AC3E}">
        <p14:creationId xmlns:p14="http://schemas.microsoft.com/office/powerpoint/2010/main" val="30266533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blipFill>
          <a:blip r:embed="rId2">
            <a:duotone>
              <a:schemeClr val="bg2">
                <a:shade val="88000"/>
                <a:hueMod val="106000"/>
                <a:satMod val="140000"/>
                <a:lumMod val="54000"/>
              </a:schemeClr>
              <a:schemeClr val="bg2">
                <a:tint val="98000"/>
                <a:hueMod val="90000"/>
                <a:satMod val="150000"/>
                <a:lumMod val="160000"/>
              </a:schemeClr>
            </a:duotone>
          </a:blip>
          <a:stretch/>
        </a:blipFill>
        <a:effectLst/>
      </p:bgPr>
    </p:bg>
    <p:spTree>
      <p:nvGrpSpPr>
        <p:cNvPr id="1" name=""/>
        <p:cNvGrpSpPr/>
        <p:nvPr/>
      </p:nvGrpSpPr>
      <p:grpSpPr>
        <a:xfrm>
          <a:off x="0" y="0"/>
          <a:ext cx="0" cy="0"/>
          <a:chOff x="0" y="0"/>
          <a:chExt cx="0" cy="0"/>
        </a:xfrm>
      </p:grpSpPr>
      <p:grpSp>
        <p:nvGrpSpPr>
          <p:cNvPr id="147" name="Group 146">
            <a:extLst>
              <a:ext uri="{FF2B5EF4-FFF2-40B4-BE49-F238E27FC236}">
                <a16:creationId xmlns:a16="http://schemas.microsoft.com/office/drawing/2014/main" id="{9AE4726C-1831-4FE3-9A11-227F0DC2F0BC}"/>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0" y="-1"/>
            <a:ext cx="12192003" cy="6858001"/>
            <a:chOff x="0" y="-1"/>
            <a:chExt cx="12192003" cy="6858001"/>
          </a:xfrm>
        </p:grpSpPr>
        <p:sp useBgFill="1">
          <p:nvSpPr>
            <p:cNvPr id="148" name="Rectangle 147">
              <a:extLst>
                <a:ext uri="{FF2B5EF4-FFF2-40B4-BE49-F238E27FC236}">
                  <a16:creationId xmlns:a16="http://schemas.microsoft.com/office/drawing/2014/main" id="{B651D7F7-8C54-448E-A268-1CBFAD87D43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 y="-1"/>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pic>
          <p:nvPicPr>
            <p:cNvPr id="149" name="Picture 2">
              <a:extLst>
                <a:ext uri="{FF2B5EF4-FFF2-40B4-BE49-F238E27FC236}">
                  <a16:creationId xmlns:a16="http://schemas.microsoft.com/office/drawing/2014/main" id="{E3B56E94-40E1-489A-98B2-A3238D66A064}"/>
                </a:ext>
                <a:ext uri="{C183D7F6-B498-43B3-948B-1728B52AA6E4}">
                  <adec:decorative xmlns:adec="http://schemas.microsoft.com/office/drawing/2017/decorative" val="1"/>
                </a:ext>
              </a:extLst>
            </p:cNvPr>
            <p:cNvPicPr>
              <a:picLocks noChangeAspect="1" noChangeArrowheads="1"/>
            </p:cNvPicPr>
            <p:nvPr>
              <p:extLst>
                <p:ext uri="{386F3935-93C4-4BCD-93E2-E3B085C9AB24}">
                  <p16:designElem xmlns:p16="http://schemas.microsoft.com/office/powerpoint/2015/main" val="1"/>
                </p:ext>
              </p:extLst>
            </p:nvPr>
          </p:nvPicPr>
          <p:blipFill>
            <a:blip r:embed="rId3">
              <a:alphaModFix amt="30000"/>
              <a:duotone>
                <a:prstClr val="black"/>
                <a:schemeClr val="tx2">
                  <a:tint val="45000"/>
                  <a:satMod val="400000"/>
                </a:schemeClr>
              </a:duotone>
              <a:extLst>
                <a:ext uri="{28A0092B-C50C-407E-A947-70E740481C1C}">
                  <a14:useLocalDpi xmlns:a14="http://schemas.microsoft.com/office/drawing/2010/main" val="0"/>
                </a:ext>
              </a:extLst>
            </a:blip>
            <a:srcRect/>
            <a:stretch>
              <a:fillRect/>
            </a:stretch>
          </p:blipFill>
          <p:spPr bwMode="auto">
            <a:xfrm>
              <a:off x="0" y="-1"/>
              <a:ext cx="12192003" cy="6858001"/>
            </a:xfrm>
            <a:prstGeom prst="rect">
              <a:avLst/>
            </a:prstGeom>
            <a:noFill/>
            <a:extLst>
              <a:ext uri="{909E8E84-426E-40dd-AFC4-6F175D3DCCD1}">
                <a14:hiddenFill xmlns:p14="http://schemas.microsoft.com/office/powerpoint/2010/main" xmlns:a14="http://schemas.microsoft.com/office/drawing/2010/main" xmlns:a16="http://schemas.microsoft.com/office/drawing/2014/main" xmlns="">
                  <a:solidFill>
                    <a:srgbClr val="FFFFFF"/>
                  </a:solidFill>
                </a14:hiddenFill>
              </a:ext>
            </a:extLst>
          </p:spPr>
        </p:pic>
      </p:grpSp>
      <p:sp>
        <p:nvSpPr>
          <p:cNvPr id="2" name="Title 1">
            <a:extLst>
              <a:ext uri="{FF2B5EF4-FFF2-40B4-BE49-F238E27FC236}">
                <a16:creationId xmlns:a16="http://schemas.microsoft.com/office/drawing/2014/main" id="{89A5E91F-4090-72F3-BC7D-A23CF224DF81}"/>
              </a:ext>
            </a:extLst>
          </p:cNvPr>
          <p:cNvSpPr>
            <a:spLocks noGrp="1"/>
          </p:cNvSpPr>
          <p:nvPr>
            <p:ph type="title"/>
          </p:nvPr>
        </p:nvSpPr>
        <p:spPr>
          <a:xfrm>
            <a:off x="4996697" y="618518"/>
            <a:ext cx="6050713" cy="1478570"/>
          </a:xfrm>
        </p:spPr>
        <p:txBody>
          <a:bodyPr>
            <a:normAutofit/>
          </a:bodyPr>
          <a:lstStyle/>
          <a:p>
            <a:r>
              <a:rPr lang="en-US" sz="2400" dirty="0"/>
              <a:t>Meeting with our idea</a:t>
            </a:r>
            <a:endParaRPr lang="en-US" sz="2400"/>
          </a:p>
        </p:txBody>
      </p:sp>
      <p:pic>
        <p:nvPicPr>
          <p:cNvPr id="4" name="Picture 3" descr="A large pile of scrap metal&#10;&#10;Description automatically generated">
            <a:extLst>
              <a:ext uri="{FF2B5EF4-FFF2-40B4-BE49-F238E27FC236}">
                <a16:creationId xmlns:a16="http://schemas.microsoft.com/office/drawing/2014/main" id="{B5ABADDE-49F8-AE4C-9B80-9DB4ED9E8A70}"/>
              </a:ext>
            </a:extLst>
          </p:cNvPr>
          <p:cNvPicPr>
            <a:picLocks noChangeAspect="1"/>
          </p:cNvPicPr>
          <p:nvPr/>
        </p:nvPicPr>
        <p:blipFill rotWithShape="1">
          <a:blip r:embed="rId4"/>
          <a:srcRect l="32850" r="24059"/>
          <a:stretch/>
        </p:blipFill>
        <p:spPr>
          <a:xfrm>
            <a:off x="-63106" y="10"/>
            <a:ext cx="12327469" cy="7433084"/>
          </a:xfrm>
          <a:prstGeom prst="rect">
            <a:avLst/>
          </a:prstGeom>
        </p:spPr>
      </p:pic>
      <p:grpSp>
        <p:nvGrpSpPr>
          <p:cNvPr id="151" name="Group 150">
            <a:extLst>
              <a:ext uri="{FF2B5EF4-FFF2-40B4-BE49-F238E27FC236}">
                <a16:creationId xmlns:a16="http://schemas.microsoft.com/office/drawing/2014/main" id="{E916825F-759B-4F1A-BA80-AF7137691EC5}"/>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0" y="0"/>
            <a:ext cx="2305051" cy="6858001"/>
            <a:chOff x="0" y="0"/>
            <a:chExt cx="2305051" cy="6858001"/>
          </a:xfrm>
          <a:solidFill>
            <a:schemeClr val="tx1">
              <a:alpha val="70000"/>
            </a:schemeClr>
          </a:solidFill>
          <a:effectLst/>
        </p:grpSpPr>
        <p:sp>
          <p:nvSpPr>
            <p:cNvPr id="152" name="Rectangle 151">
              <a:extLst>
                <a:ext uri="{FF2B5EF4-FFF2-40B4-BE49-F238E27FC236}">
                  <a16:creationId xmlns:a16="http://schemas.microsoft.com/office/drawing/2014/main" id="{0AF64541-DE3B-4DBB-84E1-907956469E52}"/>
                </a:ext>
                <a:ext uri="{C183D7F6-B498-43B3-948B-1728B52AA6E4}">
                  <adec:decorative xmlns:adec="http://schemas.microsoft.com/office/drawing/2017/decorative" val="1"/>
                </a:ext>
              </a:extLst>
            </p:cNvPr>
            <p:cNvSpPr>
              <a:spLocks noChangeArrowheads="1"/>
            </p:cNvSpPr>
            <p:nvPr>
              <p:extLst>
                <p:ext uri="{386F3935-93C4-4BCD-93E2-E3B085C9AB24}">
                  <p16:designElem xmlns:p16="http://schemas.microsoft.com/office/powerpoint/2015/main" val="1"/>
                </p:ext>
              </p:extLst>
            </p:nvPr>
          </p:nvSpPr>
          <p:spPr bwMode="auto">
            <a:xfrm>
              <a:off x="1209675" y="4763"/>
              <a:ext cx="23813" cy="2181225"/>
            </a:xfrm>
            <a:prstGeom prst="rect">
              <a:avLst/>
            </a:prstGeom>
            <a:grpFill/>
            <a:ln>
              <a:noFill/>
            </a:ln>
            <a:extLst>
              <a:ext uri="{91240B29-F687-4f45-9708-019B960494DF}">
                <a14:hiddenLine xmlns:p14="http://schemas.microsoft.com/office/powerpoint/2010/main" xmlns:a14="http://schemas.microsoft.com/office/drawing/2010/main" xmlns:a16="http://schemas.microsoft.com/office/drawing/2014/main" xmlns="" w="9525">
                  <a:solidFill>
                    <a:srgbClr val="000000"/>
                  </a:solidFill>
                  <a:miter lim="800000"/>
                  <a:headEnd/>
                  <a:tailEnd/>
                </a14:hiddenLine>
              </a:ext>
            </a:extLst>
          </p:spPr>
          <p:txBody>
            <a:bodyPr/>
            <a:lstStyle/>
            <a:p>
              <a:endParaRPr lang="bg-BG"/>
            </a:p>
          </p:txBody>
        </p:sp>
        <p:sp>
          <p:nvSpPr>
            <p:cNvPr id="153" name="Freeform 6">
              <a:extLst>
                <a:ext uri="{FF2B5EF4-FFF2-40B4-BE49-F238E27FC236}">
                  <a16:creationId xmlns:a16="http://schemas.microsoft.com/office/drawing/2014/main" id="{9175DCC0-514A-4CA1-AD9A-1BB0FFF1B4FC}"/>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1128713" y="217646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8" y="36"/>
                    <a:pt x="36" y="29"/>
                    <a:pt x="36" y="20"/>
                  </a:cubicBezTo>
                  <a:cubicBezTo>
                    <a:pt x="36" y="11"/>
                    <a:pt x="28" y="4"/>
                    <a:pt x="20" y="4"/>
                  </a:cubicBezTo>
                  <a:close/>
                </a:path>
              </a:pathLst>
            </a:custGeom>
            <a:grpFill/>
            <a:ln>
              <a:noFill/>
            </a:ln>
            <a:extLst>
              <a:ext uri="{91240B29-F687-4f45-9708-019B960494DF}">
                <a14:hiddenLine xmlns:p14="http://schemas.microsoft.com/office/powerpoint/2010/main" xmlns:a14="http://schemas.microsoft.com/office/drawing/2010/main" xmlns:a16="http://schemas.microsoft.com/office/drawing/2014/main" xmlns="" w="9525">
                  <a:solidFill>
                    <a:srgbClr val="000000"/>
                  </a:solidFill>
                  <a:round/>
                  <a:headEnd/>
                  <a:tailEnd/>
                </a14:hiddenLine>
              </a:ext>
            </a:extLst>
          </p:spPr>
          <p:txBody>
            <a:bodyPr/>
            <a:lstStyle/>
            <a:p>
              <a:endParaRPr lang="bg-BG"/>
            </a:p>
          </p:txBody>
        </p:sp>
        <p:sp>
          <p:nvSpPr>
            <p:cNvPr id="154" name="Freeform 7">
              <a:extLst>
                <a:ext uri="{FF2B5EF4-FFF2-40B4-BE49-F238E27FC236}">
                  <a16:creationId xmlns:a16="http://schemas.microsoft.com/office/drawing/2014/main" id="{10371924-94D9-48AF-9D5B-6471775BE81D}"/>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1123950" y="4021138"/>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p14="http://schemas.microsoft.com/office/powerpoint/2010/main" xmlns:a14="http://schemas.microsoft.com/office/drawing/2010/main" xmlns:a16="http://schemas.microsoft.com/office/drawing/2014/main" xmlns="" w="9525">
                  <a:solidFill>
                    <a:srgbClr val="000000"/>
                  </a:solidFill>
                  <a:round/>
                  <a:headEnd/>
                  <a:tailEnd/>
                </a14:hiddenLine>
              </a:ext>
            </a:extLst>
          </p:spPr>
          <p:txBody>
            <a:bodyPr/>
            <a:lstStyle/>
            <a:p>
              <a:endParaRPr lang="bg-BG"/>
            </a:p>
          </p:txBody>
        </p:sp>
        <p:sp>
          <p:nvSpPr>
            <p:cNvPr id="155" name="Rectangle 154">
              <a:extLst>
                <a:ext uri="{FF2B5EF4-FFF2-40B4-BE49-F238E27FC236}">
                  <a16:creationId xmlns:a16="http://schemas.microsoft.com/office/drawing/2014/main" id="{7C964FF9-A41A-438C-A22B-62690C98F1A7}"/>
                </a:ext>
                <a:ext uri="{C183D7F6-B498-43B3-948B-1728B52AA6E4}">
                  <adec:decorative xmlns:adec="http://schemas.microsoft.com/office/drawing/2017/decorative" val="1"/>
                </a:ext>
              </a:extLst>
            </p:cNvPr>
            <p:cNvSpPr>
              <a:spLocks noChangeArrowheads="1"/>
            </p:cNvSpPr>
            <p:nvPr>
              <p:extLst>
                <p:ext uri="{386F3935-93C4-4BCD-93E2-E3B085C9AB24}">
                  <p16:designElem xmlns:p16="http://schemas.microsoft.com/office/powerpoint/2015/main" val="1"/>
                </p:ext>
              </p:extLst>
            </p:nvPr>
          </p:nvSpPr>
          <p:spPr bwMode="auto">
            <a:xfrm>
              <a:off x="414338" y="9525"/>
              <a:ext cx="28575" cy="4481513"/>
            </a:xfrm>
            <a:prstGeom prst="rect">
              <a:avLst/>
            </a:prstGeom>
            <a:grpFill/>
            <a:ln>
              <a:noFill/>
            </a:ln>
            <a:extLst>
              <a:ext uri="{91240B29-F687-4f45-9708-019B960494DF}">
                <a14:hiddenLine xmlns:p14="http://schemas.microsoft.com/office/powerpoint/2010/main" xmlns:a14="http://schemas.microsoft.com/office/drawing/2010/main" xmlns:a16="http://schemas.microsoft.com/office/drawing/2014/main" xmlns="" w="9525">
                  <a:solidFill>
                    <a:srgbClr val="000000"/>
                  </a:solidFill>
                  <a:miter lim="800000"/>
                  <a:headEnd/>
                  <a:tailEnd/>
                </a14:hiddenLine>
              </a:ext>
            </a:extLst>
          </p:spPr>
          <p:txBody>
            <a:bodyPr/>
            <a:lstStyle/>
            <a:p>
              <a:endParaRPr lang="bg-BG"/>
            </a:p>
          </p:txBody>
        </p:sp>
        <p:sp>
          <p:nvSpPr>
            <p:cNvPr id="156" name="Freeform 9">
              <a:extLst>
                <a:ext uri="{FF2B5EF4-FFF2-40B4-BE49-F238E27FC236}">
                  <a16:creationId xmlns:a16="http://schemas.microsoft.com/office/drawing/2014/main" id="{61716CD6-1875-4567-B3E2-364CD0960D83}"/>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333375" y="448151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p14="http://schemas.microsoft.com/office/powerpoint/2010/main" xmlns:a14="http://schemas.microsoft.com/office/drawing/2010/main" xmlns:a16="http://schemas.microsoft.com/office/drawing/2014/main" xmlns="" w="9525">
                  <a:solidFill>
                    <a:srgbClr val="000000"/>
                  </a:solidFill>
                  <a:round/>
                  <a:headEnd/>
                  <a:tailEnd/>
                </a14:hiddenLine>
              </a:ext>
            </a:extLst>
          </p:spPr>
          <p:txBody>
            <a:bodyPr/>
            <a:lstStyle/>
            <a:p>
              <a:endParaRPr lang="bg-BG"/>
            </a:p>
          </p:txBody>
        </p:sp>
        <p:sp>
          <p:nvSpPr>
            <p:cNvPr id="157" name="Freeform 10">
              <a:extLst>
                <a:ext uri="{FF2B5EF4-FFF2-40B4-BE49-F238E27FC236}">
                  <a16:creationId xmlns:a16="http://schemas.microsoft.com/office/drawing/2014/main" id="{31A293D3-7189-453D-AB91-1291AAFF3DB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90500" y="9525"/>
              <a:ext cx="152400" cy="908050"/>
            </a:xfrm>
            <a:custGeom>
              <a:avLst/>
              <a:gdLst/>
              <a:ahLst/>
              <a:cxnLst/>
              <a:rect l="0" t="0" r="r" b="b"/>
              <a:pathLst>
                <a:path w="96" h="572">
                  <a:moveTo>
                    <a:pt x="15" y="572"/>
                  </a:moveTo>
                  <a:lnTo>
                    <a:pt x="0" y="566"/>
                  </a:lnTo>
                  <a:lnTo>
                    <a:pt x="81" y="380"/>
                  </a:lnTo>
                  <a:lnTo>
                    <a:pt x="81" y="0"/>
                  </a:lnTo>
                  <a:lnTo>
                    <a:pt x="96" y="0"/>
                  </a:lnTo>
                  <a:lnTo>
                    <a:pt x="96" y="383"/>
                  </a:lnTo>
                  <a:lnTo>
                    <a:pt x="15" y="572"/>
                  </a:lnTo>
                  <a:close/>
                </a:path>
              </a:pathLst>
            </a:custGeom>
            <a:grpFill/>
            <a:ln>
              <a:noFill/>
            </a:ln>
            <a:extLst>
              <a:ext uri="{91240B29-F687-4f45-9708-019B960494DF}">
                <a14:hiddenLine xmlns:p14="http://schemas.microsoft.com/office/powerpoint/2010/main" xmlns:a14="http://schemas.microsoft.com/office/drawing/2010/main" xmlns:a16="http://schemas.microsoft.com/office/drawing/2014/main" xmlns="" w="9525">
                  <a:solidFill>
                    <a:srgbClr val="000000"/>
                  </a:solidFill>
                  <a:round/>
                  <a:headEnd/>
                  <a:tailEnd/>
                </a14:hiddenLine>
              </a:ext>
            </a:extLst>
          </p:spPr>
          <p:txBody>
            <a:bodyPr/>
            <a:lstStyle/>
            <a:p>
              <a:endParaRPr lang="bg-BG"/>
            </a:p>
          </p:txBody>
        </p:sp>
        <p:sp>
          <p:nvSpPr>
            <p:cNvPr id="158" name="Freeform 11">
              <a:extLst>
                <a:ext uri="{FF2B5EF4-FFF2-40B4-BE49-F238E27FC236}">
                  <a16:creationId xmlns:a16="http://schemas.microsoft.com/office/drawing/2014/main" id="{87CB4EFE-58B3-4326-9CFB-A2AFADDFA53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290638" y="14288"/>
              <a:ext cx="376238" cy="1801813"/>
            </a:xfrm>
            <a:custGeom>
              <a:avLst/>
              <a:gdLst/>
              <a:ahLst/>
              <a:cxnLst/>
              <a:rect l="0" t="0" r="r" b="b"/>
              <a:pathLst>
                <a:path w="237" h="1135">
                  <a:moveTo>
                    <a:pt x="222" y="1135"/>
                  </a:moveTo>
                  <a:lnTo>
                    <a:pt x="0" y="620"/>
                  </a:lnTo>
                  <a:lnTo>
                    <a:pt x="0" y="0"/>
                  </a:lnTo>
                  <a:lnTo>
                    <a:pt x="18" y="0"/>
                  </a:lnTo>
                  <a:lnTo>
                    <a:pt x="18" y="617"/>
                  </a:lnTo>
                  <a:lnTo>
                    <a:pt x="237" y="1129"/>
                  </a:lnTo>
                  <a:lnTo>
                    <a:pt x="222" y="1135"/>
                  </a:lnTo>
                  <a:close/>
                </a:path>
              </a:pathLst>
            </a:custGeom>
            <a:grpFill/>
            <a:ln>
              <a:noFill/>
            </a:ln>
            <a:extLst>
              <a:ext uri="{91240B29-F687-4f45-9708-019B960494DF}">
                <a14:hiddenLine xmlns:p14="http://schemas.microsoft.com/office/powerpoint/2010/main" xmlns:a14="http://schemas.microsoft.com/office/drawing/2010/main" xmlns:a16="http://schemas.microsoft.com/office/drawing/2014/main" xmlns="" w="9525">
                  <a:solidFill>
                    <a:srgbClr val="000000"/>
                  </a:solidFill>
                  <a:round/>
                  <a:headEnd/>
                  <a:tailEnd/>
                </a14:hiddenLine>
              </a:ext>
            </a:extLst>
          </p:spPr>
          <p:txBody>
            <a:bodyPr/>
            <a:lstStyle/>
            <a:p>
              <a:endParaRPr lang="bg-BG"/>
            </a:p>
          </p:txBody>
        </p:sp>
        <p:sp>
          <p:nvSpPr>
            <p:cNvPr id="159" name="Freeform 12">
              <a:extLst>
                <a:ext uri="{FF2B5EF4-FFF2-40B4-BE49-F238E27FC236}">
                  <a16:creationId xmlns:a16="http://schemas.microsoft.com/office/drawing/2014/main" id="{249CF4D3-B5A3-4287-BC9D-E9BB8FA6EBB9}"/>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1600200" y="1801813"/>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8" y="36"/>
                    <a:pt x="36" y="29"/>
                    <a:pt x="36" y="20"/>
                  </a:cubicBezTo>
                  <a:cubicBezTo>
                    <a:pt x="36" y="11"/>
                    <a:pt x="28" y="4"/>
                    <a:pt x="20" y="4"/>
                  </a:cubicBezTo>
                  <a:close/>
                </a:path>
              </a:pathLst>
            </a:custGeom>
            <a:grpFill/>
            <a:ln>
              <a:noFill/>
            </a:ln>
            <a:extLst>
              <a:ext uri="{91240B29-F687-4f45-9708-019B960494DF}">
                <a14:hiddenLine xmlns:p14="http://schemas.microsoft.com/office/powerpoint/2010/main" xmlns:a14="http://schemas.microsoft.com/office/drawing/2010/main" xmlns:a16="http://schemas.microsoft.com/office/drawing/2014/main" xmlns="" w="9525">
                  <a:solidFill>
                    <a:srgbClr val="000000"/>
                  </a:solidFill>
                  <a:round/>
                  <a:headEnd/>
                  <a:tailEnd/>
                </a14:hiddenLine>
              </a:ext>
            </a:extLst>
          </p:spPr>
          <p:txBody>
            <a:bodyPr/>
            <a:lstStyle/>
            <a:p>
              <a:endParaRPr lang="bg-BG"/>
            </a:p>
          </p:txBody>
        </p:sp>
        <p:sp>
          <p:nvSpPr>
            <p:cNvPr id="160" name="Freeform 13">
              <a:extLst>
                <a:ext uri="{FF2B5EF4-FFF2-40B4-BE49-F238E27FC236}">
                  <a16:creationId xmlns:a16="http://schemas.microsoft.com/office/drawing/2014/main" id="{4D2515F2-4D11-41AF-A6B1-7D084BEA980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381125" y="9525"/>
              <a:ext cx="371475" cy="1425575"/>
            </a:xfrm>
            <a:custGeom>
              <a:avLst/>
              <a:gdLst/>
              <a:ahLst/>
              <a:cxnLst/>
              <a:rect l="0" t="0" r="r" b="b"/>
              <a:pathLst>
                <a:path w="234" h="898">
                  <a:moveTo>
                    <a:pt x="219" y="898"/>
                  </a:moveTo>
                  <a:lnTo>
                    <a:pt x="0" y="383"/>
                  </a:lnTo>
                  <a:lnTo>
                    <a:pt x="0" y="0"/>
                  </a:lnTo>
                  <a:lnTo>
                    <a:pt x="15" y="0"/>
                  </a:lnTo>
                  <a:lnTo>
                    <a:pt x="15" y="380"/>
                  </a:lnTo>
                  <a:lnTo>
                    <a:pt x="234" y="892"/>
                  </a:lnTo>
                  <a:lnTo>
                    <a:pt x="219" y="898"/>
                  </a:lnTo>
                  <a:close/>
                </a:path>
              </a:pathLst>
            </a:custGeom>
            <a:grpFill/>
            <a:ln>
              <a:noFill/>
            </a:ln>
            <a:extLst>
              <a:ext uri="{91240B29-F687-4f45-9708-019B960494DF}">
                <a14:hiddenLine xmlns:p14="http://schemas.microsoft.com/office/powerpoint/2010/main" xmlns:a14="http://schemas.microsoft.com/office/drawing/2010/main" xmlns:a16="http://schemas.microsoft.com/office/drawing/2014/main" xmlns="" w="9525">
                  <a:solidFill>
                    <a:srgbClr val="000000"/>
                  </a:solidFill>
                  <a:round/>
                  <a:headEnd/>
                  <a:tailEnd/>
                </a14:hiddenLine>
              </a:ext>
            </a:extLst>
          </p:spPr>
          <p:txBody>
            <a:bodyPr/>
            <a:lstStyle/>
            <a:p>
              <a:endParaRPr lang="bg-BG"/>
            </a:p>
          </p:txBody>
        </p:sp>
        <p:sp>
          <p:nvSpPr>
            <p:cNvPr id="161" name="Freeform 14">
              <a:extLst>
                <a:ext uri="{FF2B5EF4-FFF2-40B4-BE49-F238E27FC236}">
                  <a16:creationId xmlns:a16="http://schemas.microsoft.com/office/drawing/2014/main" id="{331BCBF4-0DC2-426E-84B3-AE38E403C93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643063" y="0"/>
              <a:ext cx="152400" cy="912813"/>
            </a:xfrm>
            <a:custGeom>
              <a:avLst/>
              <a:gdLst/>
              <a:ahLst/>
              <a:cxnLst/>
              <a:rect l="0" t="0" r="r" b="b"/>
              <a:pathLst>
                <a:path w="96" h="575">
                  <a:moveTo>
                    <a:pt x="96" y="575"/>
                  </a:moveTo>
                  <a:lnTo>
                    <a:pt x="78" y="575"/>
                  </a:lnTo>
                  <a:lnTo>
                    <a:pt x="78" y="192"/>
                  </a:lnTo>
                  <a:lnTo>
                    <a:pt x="0" y="6"/>
                  </a:lnTo>
                  <a:lnTo>
                    <a:pt x="15" y="0"/>
                  </a:lnTo>
                  <a:lnTo>
                    <a:pt x="96" y="189"/>
                  </a:lnTo>
                  <a:lnTo>
                    <a:pt x="96" y="575"/>
                  </a:lnTo>
                  <a:close/>
                </a:path>
              </a:pathLst>
            </a:custGeom>
            <a:grpFill/>
            <a:ln>
              <a:noFill/>
            </a:ln>
            <a:extLst>
              <a:ext uri="{91240B29-F687-4f45-9708-019B960494DF}">
                <a14:hiddenLine xmlns:p14="http://schemas.microsoft.com/office/powerpoint/2010/main" xmlns:a14="http://schemas.microsoft.com/office/drawing/2010/main" xmlns:a16="http://schemas.microsoft.com/office/drawing/2014/main" xmlns="" w="9525">
                  <a:solidFill>
                    <a:srgbClr val="000000"/>
                  </a:solidFill>
                  <a:round/>
                  <a:headEnd/>
                  <a:tailEnd/>
                </a14:hiddenLine>
              </a:ext>
            </a:extLst>
          </p:spPr>
          <p:txBody>
            <a:bodyPr/>
            <a:lstStyle/>
            <a:p>
              <a:endParaRPr lang="bg-BG"/>
            </a:p>
          </p:txBody>
        </p:sp>
        <p:sp>
          <p:nvSpPr>
            <p:cNvPr id="162" name="Freeform 15">
              <a:extLst>
                <a:ext uri="{FF2B5EF4-FFF2-40B4-BE49-F238E27FC236}">
                  <a16:creationId xmlns:a16="http://schemas.microsoft.com/office/drawing/2014/main" id="{EC8AF156-0BE9-437D-A83B-87364146D070}"/>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1685925" y="142081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p14="http://schemas.microsoft.com/office/powerpoint/2010/main" xmlns:a14="http://schemas.microsoft.com/office/drawing/2010/main" xmlns:a16="http://schemas.microsoft.com/office/drawing/2014/main" xmlns="" w="9525">
                  <a:solidFill>
                    <a:srgbClr val="000000"/>
                  </a:solidFill>
                  <a:round/>
                  <a:headEnd/>
                  <a:tailEnd/>
                </a14:hiddenLine>
              </a:ext>
            </a:extLst>
          </p:spPr>
          <p:txBody>
            <a:bodyPr/>
            <a:lstStyle/>
            <a:p>
              <a:endParaRPr lang="bg-BG"/>
            </a:p>
          </p:txBody>
        </p:sp>
        <p:sp>
          <p:nvSpPr>
            <p:cNvPr id="163" name="Freeform 16">
              <a:extLst>
                <a:ext uri="{FF2B5EF4-FFF2-40B4-BE49-F238E27FC236}">
                  <a16:creationId xmlns:a16="http://schemas.microsoft.com/office/drawing/2014/main" id="{AC8CB256-3F62-4406-88F5-CE2421FF25E1}"/>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1685925" y="903288"/>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p14="http://schemas.microsoft.com/office/powerpoint/2010/main" xmlns:a14="http://schemas.microsoft.com/office/drawing/2010/main" xmlns:a16="http://schemas.microsoft.com/office/drawing/2014/main" xmlns="" w="9525">
                  <a:solidFill>
                    <a:srgbClr val="000000"/>
                  </a:solidFill>
                  <a:round/>
                  <a:headEnd/>
                  <a:tailEnd/>
                </a14:hiddenLine>
              </a:ext>
            </a:extLst>
          </p:spPr>
          <p:txBody>
            <a:bodyPr/>
            <a:lstStyle/>
            <a:p>
              <a:endParaRPr lang="bg-BG"/>
            </a:p>
          </p:txBody>
        </p:sp>
        <p:sp>
          <p:nvSpPr>
            <p:cNvPr id="164" name="Freeform 17">
              <a:extLst>
                <a:ext uri="{FF2B5EF4-FFF2-40B4-BE49-F238E27FC236}">
                  <a16:creationId xmlns:a16="http://schemas.microsoft.com/office/drawing/2014/main" id="{F3E812EB-415E-4B60-B0FB-65386882CEE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743075" y="4763"/>
              <a:ext cx="419100" cy="522288"/>
            </a:xfrm>
            <a:custGeom>
              <a:avLst/>
              <a:gdLst/>
              <a:ahLst/>
              <a:cxnLst/>
              <a:rect l="0" t="0" r="r" b="b"/>
              <a:pathLst>
                <a:path w="264" h="329">
                  <a:moveTo>
                    <a:pt x="252" y="329"/>
                  </a:moveTo>
                  <a:lnTo>
                    <a:pt x="45" y="120"/>
                  </a:lnTo>
                  <a:lnTo>
                    <a:pt x="0" y="6"/>
                  </a:lnTo>
                  <a:lnTo>
                    <a:pt x="15" y="0"/>
                  </a:lnTo>
                  <a:lnTo>
                    <a:pt x="60" y="111"/>
                  </a:lnTo>
                  <a:lnTo>
                    <a:pt x="264" y="317"/>
                  </a:lnTo>
                  <a:lnTo>
                    <a:pt x="252" y="329"/>
                  </a:lnTo>
                  <a:close/>
                </a:path>
              </a:pathLst>
            </a:custGeom>
            <a:grpFill/>
            <a:ln>
              <a:noFill/>
            </a:ln>
            <a:extLst>
              <a:ext uri="{91240B29-F687-4f45-9708-019B960494DF}">
                <a14:hiddenLine xmlns:p14="http://schemas.microsoft.com/office/powerpoint/2010/main" xmlns:a14="http://schemas.microsoft.com/office/drawing/2010/main" xmlns:a16="http://schemas.microsoft.com/office/drawing/2014/main" xmlns="" w="9525">
                  <a:solidFill>
                    <a:srgbClr val="000000"/>
                  </a:solidFill>
                  <a:round/>
                  <a:headEnd/>
                  <a:tailEnd/>
                </a14:hiddenLine>
              </a:ext>
            </a:extLst>
          </p:spPr>
          <p:txBody>
            <a:bodyPr/>
            <a:lstStyle/>
            <a:p>
              <a:endParaRPr lang="bg-BG"/>
            </a:p>
          </p:txBody>
        </p:sp>
        <p:sp>
          <p:nvSpPr>
            <p:cNvPr id="165" name="Freeform 18">
              <a:extLst>
                <a:ext uri="{FF2B5EF4-FFF2-40B4-BE49-F238E27FC236}">
                  <a16:creationId xmlns:a16="http://schemas.microsoft.com/office/drawing/2014/main" id="{EB4C95D7-8E6D-45EC-8CA1-9123D718E3BB}"/>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2119313" y="488950"/>
              <a:ext cx="161925" cy="147638"/>
            </a:xfrm>
            <a:custGeom>
              <a:avLst/>
              <a:gdLst/>
              <a:ahLst/>
              <a:cxnLst/>
              <a:rect l="0" t="0" r="r" b="b"/>
              <a:pathLst>
                <a:path w="34" h="31">
                  <a:moveTo>
                    <a:pt x="17" y="31"/>
                  </a:moveTo>
                  <a:cubicBezTo>
                    <a:pt x="13" y="31"/>
                    <a:pt x="9" y="30"/>
                    <a:pt x="6" y="27"/>
                  </a:cubicBezTo>
                  <a:cubicBezTo>
                    <a:pt x="0" y="20"/>
                    <a:pt x="0" y="10"/>
                    <a:pt x="6" y="4"/>
                  </a:cubicBezTo>
                  <a:cubicBezTo>
                    <a:pt x="9" y="1"/>
                    <a:pt x="13" y="0"/>
                    <a:pt x="17" y="0"/>
                  </a:cubicBezTo>
                  <a:cubicBezTo>
                    <a:pt x="21" y="0"/>
                    <a:pt x="25" y="1"/>
                    <a:pt x="28" y="4"/>
                  </a:cubicBezTo>
                  <a:cubicBezTo>
                    <a:pt x="34" y="10"/>
                    <a:pt x="34" y="20"/>
                    <a:pt x="28" y="27"/>
                  </a:cubicBezTo>
                  <a:cubicBezTo>
                    <a:pt x="25" y="30"/>
                    <a:pt x="21" y="31"/>
                    <a:pt x="17" y="31"/>
                  </a:cubicBezTo>
                  <a:close/>
                  <a:moveTo>
                    <a:pt x="17" y="4"/>
                  </a:moveTo>
                  <a:cubicBezTo>
                    <a:pt x="14" y="4"/>
                    <a:pt x="11" y="5"/>
                    <a:pt x="9" y="7"/>
                  </a:cubicBezTo>
                  <a:cubicBezTo>
                    <a:pt x="4" y="12"/>
                    <a:pt x="4" y="19"/>
                    <a:pt x="9" y="24"/>
                  </a:cubicBezTo>
                  <a:cubicBezTo>
                    <a:pt x="11" y="26"/>
                    <a:pt x="14" y="27"/>
                    <a:pt x="17" y="27"/>
                  </a:cubicBezTo>
                  <a:cubicBezTo>
                    <a:pt x="20" y="27"/>
                    <a:pt x="23" y="26"/>
                    <a:pt x="25" y="24"/>
                  </a:cubicBezTo>
                  <a:cubicBezTo>
                    <a:pt x="30" y="19"/>
                    <a:pt x="30" y="12"/>
                    <a:pt x="25" y="7"/>
                  </a:cubicBezTo>
                  <a:cubicBezTo>
                    <a:pt x="23" y="5"/>
                    <a:pt x="20" y="4"/>
                    <a:pt x="17" y="4"/>
                  </a:cubicBezTo>
                  <a:close/>
                </a:path>
              </a:pathLst>
            </a:custGeom>
            <a:grpFill/>
            <a:ln>
              <a:noFill/>
            </a:ln>
            <a:extLst>
              <a:ext uri="{91240B29-F687-4f45-9708-019B960494DF}">
                <a14:hiddenLine xmlns:p14="http://schemas.microsoft.com/office/powerpoint/2010/main" xmlns:a14="http://schemas.microsoft.com/office/drawing/2010/main" xmlns:a16="http://schemas.microsoft.com/office/drawing/2014/main" xmlns="" w="9525">
                  <a:solidFill>
                    <a:srgbClr val="000000"/>
                  </a:solidFill>
                  <a:round/>
                  <a:headEnd/>
                  <a:tailEnd/>
                </a14:hiddenLine>
              </a:ext>
            </a:extLst>
          </p:spPr>
          <p:txBody>
            <a:bodyPr/>
            <a:lstStyle/>
            <a:p>
              <a:endParaRPr lang="bg-BG"/>
            </a:p>
          </p:txBody>
        </p:sp>
        <p:sp>
          <p:nvSpPr>
            <p:cNvPr id="166" name="Freeform 19">
              <a:extLst>
                <a:ext uri="{FF2B5EF4-FFF2-40B4-BE49-F238E27FC236}">
                  <a16:creationId xmlns:a16="http://schemas.microsoft.com/office/drawing/2014/main" id="{83F62FD2-2F62-4495-997C-8BD7F95AB8D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952500" y="4763"/>
              <a:ext cx="152400" cy="908050"/>
            </a:xfrm>
            <a:custGeom>
              <a:avLst/>
              <a:gdLst/>
              <a:ahLst/>
              <a:cxnLst/>
              <a:rect l="0" t="0" r="r" b="b"/>
              <a:pathLst>
                <a:path w="96" h="572">
                  <a:moveTo>
                    <a:pt x="15" y="572"/>
                  </a:moveTo>
                  <a:lnTo>
                    <a:pt x="0" y="572"/>
                  </a:lnTo>
                  <a:lnTo>
                    <a:pt x="0" y="189"/>
                  </a:lnTo>
                  <a:lnTo>
                    <a:pt x="81" y="0"/>
                  </a:lnTo>
                  <a:lnTo>
                    <a:pt x="96" y="6"/>
                  </a:lnTo>
                  <a:lnTo>
                    <a:pt x="15" y="192"/>
                  </a:lnTo>
                  <a:lnTo>
                    <a:pt x="15" y="572"/>
                  </a:lnTo>
                  <a:close/>
                </a:path>
              </a:pathLst>
            </a:custGeom>
            <a:grpFill/>
            <a:ln>
              <a:noFill/>
            </a:ln>
            <a:extLst>
              <a:ext uri="{91240B29-F687-4f45-9708-019B960494DF}">
                <a14:hiddenLine xmlns:p14="http://schemas.microsoft.com/office/powerpoint/2010/main" xmlns:a14="http://schemas.microsoft.com/office/drawing/2010/main" xmlns:a16="http://schemas.microsoft.com/office/drawing/2014/main" xmlns="" w="9525">
                  <a:solidFill>
                    <a:srgbClr val="000000"/>
                  </a:solidFill>
                  <a:round/>
                  <a:headEnd/>
                  <a:tailEnd/>
                </a14:hiddenLine>
              </a:ext>
            </a:extLst>
          </p:spPr>
          <p:txBody>
            <a:bodyPr/>
            <a:lstStyle/>
            <a:p>
              <a:endParaRPr lang="bg-BG"/>
            </a:p>
          </p:txBody>
        </p:sp>
        <p:sp>
          <p:nvSpPr>
            <p:cNvPr id="167" name="Freeform 20">
              <a:extLst>
                <a:ext uri="{FF2B5EF4-FFF2-40B4-BE49-F238E27FC236}">
                  <a16:creationId xmlns:a16="http://schemas.microsoft.com/office/drawing/2014/main" id="{B7DFE0F9-22A3-4846-8D4E-0D193BD3288B}"/>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866775" y="903288"/>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2"/>
                    <a:pt x="4" y="20"/>
                  </a:cubicBezTo>
                  <a:cubicBezTo>
                    <a:pt x="4" y="29"/>
                    <a:pt x="11" y="36"/>
                    <a:pt x="20" y="36"/>
                  </a:cubicBezTo>
                  <a:cubicBezTo>
                    <a:pt x="29" y="36"/>
                    <a:pt x="36" y="29"/>
                    <a:pt x="36" y="20"/>
                  </a:cubicBezTo>
                  <a:cubicBezTo>
                    <a:pt x="36" y="12"/>
                    <a:pt x="29" y="4"/>
                    <a:pt x="20" y="4"/>
                  </a:cubicBezTo>
                  <a:close/>
                </a:path>
              </a:pathLst>
            </a:custGeom>
            <a:grpFill/>
            <a:ln>
              <a:noFill/>
            </a:ln>
            <a:extLst>
              <a:ext uri="{91240B29-F687-4f45-9708-019B960494DF}">
                <a14:hiddenLine xmlns:p14="http://schemas.microsoft.com/office/powerpoint/2010/main" xmlns:a14="http://schemas.microsoft.com/office/drawing/2010/main" xmlns:a16="http://schemas.microsoft.com/office/drawing/2014/main" xmlns="" w="9525">
                  <a:solidFill>
                    <a:srgbClr val="000000"/>
                  </a:solidFill>
                  <a:round/>
                  <a:headEnd/>
                  <a:tailEnd/>
                </a14:hiddenLine>
              </a:ext>
            </a:extLst>
          </p:spPr>
          <p:txBody>
            <a:bodyPr/>
            <a:lstStyle/>
            <a:p>
              <a:endParaRPr lang="bg-BG"/>
            </a:p>
          </p:txBody>
        </p:sp>
        <p:sp>
          <p:nvSpPr>
            <p:cNvPr id="168" name="Freeform 21">
              <a:extLst>
                <a:ext uri="{FF2B5EF4-FFF2-40B4-BE49-F238E27FC236}">
                  <a16:creationId xmlns:a16="http://schemas.microsoft.com/office/drawing/2014/main" id="{244DAF25-7415-491A-9FF6-E04BC2DC2EA6}"/>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890588" y="155416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8"/>
                    <a:pt x="11" y="36"/>
                    <a:pt x="20" y="36"/>
                  </a:cubicBezTo>
                  <a:cubicBezTo>
                    <a:pt x="29" y="36"/>
                    <a:pt x="36" y="28"/>
                    <a:pt x="36" y="20"/>
                  </a:cubicBezTo>
                  <a:cubicBezTo>
                    <a:pt x="36" y="11"/>
                    <a:pt x="29" y="4"/>
                    <a:pt x="20" y="4"/>
                  </a:cubicBezTo>
                  <a:close/>
                </a:path>
              </a:pathLst>
            </a:custGeom>
            <a:grpFill/>
            <a:ln>
              <a:noFill/>
            </a:ln>
            <a:extLst>
              <a:ext uri="{91240B29-F687-4f45-9708-019B960494DF}">
                <a14:hiddenLine xmlns:p14="http://schemas.microsoft.com/office/powerpoint/2010/main" xmlns:a14="http://schemas.microsoft.com/office/drawing/2010/main" xmlns:a16="http://schemas.microsoft.com/office/drawing/2014/main" xmlns="" w="9525">
                  <a:solidFill>
                    <a:srgbClr val="000000"/>
                  </a:solidFill>
                  <a:round/>
                  <a:headEnd/>
                  <a:tailEnd/>
                </a14:hiddenLine>
              </a:ext>
            </a:extLst>
          </p:spPr>
          <p:txBody>
            <a:bodyPr/>
            <a:lstStyle/>
            <a:p>
              <a:endParaRPr lang="bg-BG"/>
            </a:p>
          </p:txBody>
        </p:sp>
        <p:sp>
          <p:nvSpPr>
            <p:cNvPr id="169" name="Freeform 22">
              <a:extLst>
                <a:ext uri="{FF2B5EF4-FFF2-40B4-BE49-F238E27FC236}">
                  <a16:creationId xmlns:a16="http://schemas.microsoft.com/office/drawing/2014/main" id="{7ACA3646-863C-4D00-A58A-62C7FE71CE3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738188" y="5622925"/>
              <a:ext cx="338138" cy="1216025"/>
            </a:xfrm>
            <a:custGeom>
              <a:avLst/>
              <a:gdLst/>
              <a:ahLst/>
              <a:cxnLst/>
              <a:rect l="0" t="0" r="r" b="b"/>
              <a:pathLst>
                <a:path w="213" h="766">
                  <a:moveTo>
                    <a:pt x="213" y="766"/>
                  </a:moveTo>
                  <a:lnTo>
                    <a:pt x="195" y="766"/>
                  </a:lnTo>
                  <a:lnTo>
                    <a:pt x="195" y="464"/>
                  </a:lnTo>
                  <a:lnTo>
                    <a:pt x="0" y="6"/>
                  </a:lnTo>
                  <a:lnTo>
                    <a:pt x="12" y="0"/>
                  </a:lnTo>
                  <a:lnTo>
                    <a:pt x="213" y="461"/>
                  </a:lnTo>
                  <a:lnTo>
                    <a:pt x="213" y="766"/>
                  </a:lnTo>
                  <a:close/>
                </a:path>
              </a:pathLst>
            </a:custGeom>
            <a:grpFill/>
            <a:ln>
              <a:noFill/>
            </a:ln>
            <a:extLst>
              <a:ext uri="{91240B29-F687-4f45-9708-019B960494DF}">
                <a14:hiddenLine xmlns:p14="http://schemas.microsoft.com/office/powerpoint/2010/main" xmlns:a14="http://schemas.microsoft.com/office/drawing/2010/main" xmlns:a16="http://schemas.microsoft.com/office/drawing/2014/main" xmlns="" w="9525">
                  <a:solidFill>
                    <a:srgbClr val="000000"/>
                  </a:solidFill>
                  <a:round/>
                  <a:headEnd/>
                  <a:tailEnd/>
                </a14:hiddenLine>
              </a:ext>
            </a:extLst>
          </p:spPr>
          <p:txBody>
            <a:bodyPr/>
            <a:lstStyle/>
            <a:p>
              <a:endParaRPr lang="bg-BG"/>
            </a:p>
          </p:txBody>
        </p:sp>
        <p:sp>
          <p:nvSpPr>
            <p:cNvPr id="170" name="Freeform 23">
              <a:extLst>
                <a:ext uri="{FF2B5EF4-FFF2-40B4-BE49-F238E27FC236}">
                  <a16:creationId xmlns:a16="http://schemas.microsoft.com/office/drawing/2014/main" id="{0EA18B38-BD42-45ED-8458-FB205DBC76DB}"/>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647700" y="5480050"/>
              <a:ext cx="157163" cy="157163"/>
            </a:xfrm>
            <a:custGeom>
              <a:avLst/>
              <a:gdLst/>
              <a:ahLst/>
              <a:cxnLst/>
              <a:rect l="0" t="0" r="r" b="b"/>
              <a:pathLst>
                <a:path w="33" h="33">
                  <a:moveTo>
                    <a:pt x="17" y="33"/>
                  </a:moveTo>
                  <a:cubicBezTo>
                    <a:pt x="8" y="33"/>
                    <a:pt x="0" y="26"/>
                    <a:pt x="0" y="17"/>
                  </a:cubicBezTo>
                  <a:cubicBezTo>
                    <a:pt x="0" y="8"/>
                    <a:pt x="8" y="0"/>
                    <a:pt x="17" y="0"/>
                  </a:cubicBezTo>
                  <a:cubicBezTo>
                    <a:pt x="26" y="0"/>
                    <a:pt x="33" y="8"/>
                    <a:pt x="33" y="17"/>
                  </a:cubicBezTo>
                  <a:cubicBezTo>
                    <a:pt x="33" y="26"/>
                    <a:pt x="26" y="33"/>
                    <a:pt x="17" y="33"/>
                  </a:cubicBezTo>
                  <a:close/>
                  <a:moveTo>
                    <a:pt x="17" y="4"/>
                  </a:moveTo>
                  <a:cubicBezTo>
                    <a:pt x="10" y="4"/>
                    <a:pt x="4" y="10"/>
                    <a:pt x="4" y="17"/>
                  </a:cubicBezTo>
                  <a:cubicBezTo>
                    <a:pt x="4" y="24"/>
                    <a:pt x="10" y="29"/>
                    <a:pt x="17" y="29"/>
                  </a:cubicBezTo>
                  <a:cubicBezTo>
                    <a:pt x="23" y="29"/>
                    <a:pt x="29" y="24"/>
                    <a:pt x="29" y="17"/>
                  </a:cubicBezTo>
                  <a:cubicBezTo>
                    <a:pt x="29" y="10"/>
                    <a:pt x="23" y="4"/>
                    <a:pt x="17" y="4"/>
                  </a:cubicBezTo>
                  <a:close/>
                </a:path>
              </a:pathLst>
            </a:custGeom>
            <a:grpFill/>
            <a:ln>
              <a:noFill/>
            </a:ln>
            <a:extLst>
              <a:ext uri="{91240B29-F687-4f45-9708-019B960494DF}">
                <a14:hiddenLine xmlns:p14="http://schemas.microsoft.com/office/powerpoint/2010/main" xmlns:a14="http://schemas.microsoft.com/office/drawing/2010/main" xmlns:a16="http://schemas.microsoft.com/office/drawing/2014/main" xmlns="" w="9525">
                  <a:solidFill>
                    <a:srgbClr val="000000"/>
                  </a:solidFill>
                  <a:round/>
                  <a:headEnd/>
                  <a:tailEnd/>
                </a14:hiddenLine>
              </a:ext>
            </a:extLst>
          </p:spPr>
          <p:txBody>
            <a:bodyPr/>
            <a:lstStyle/>
            <a:p>
              <a:endParaRPr lang="bg-BG"/>
            </a:p>
          </p:txBody>
        </p:sp>
        <p:sp>
          <p:nvSpPr>
            <p:cNvPr id="171" name="Freeform 24">
              <a:extLst>
                <a:ext uri="{FF2B5EF4-FFF2-40B4-BE49-F238E27FC236}">
                  <a16:creationId xmlns:a16="http://schemas.microsoft.com/office/drawing/2014/main" id="{45302917-5DBE-4CF2-B52F-478F93FDDE70}"/>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66675" y="903288"/>
              <a:ext cx="190500" cy="190500"/>
            </a:xfrm>
            <a:custGeom>
              <a:avLst/>
              <a:gdLst/>
              <a:ahLst/>
              <a:cxnLst/>
              <a:rect l="0" t="0" r="r" b="b"/>
              <a:pathLst>
                <a:path w="40" h="40">
                  <a:moveTo>
                    <a:pt x="20" y="40"/>
                  </a:moveTo>
                  <a:cubicBezTo>
                    <a:pt x="9" y="40"/>
                    <a:pt x="0" y="31"/>
                    <a:pt x="0" y="20"/>
                  </a:cubicBezTo>
                  <a:cubicBezTo>
                    <a:pt x="0" y="9"/>
                    <a:pt x="9" y="0"/>
                    <a:pt x="20" y="0"/>
                  </a:cubicBezTo>
                  <a:cubicBezTo>
                    <a:pt x="32" y="0"/>
                    <a:pt x="40" y="9"/>
                    <a:pt x="40" y="20"/>
                  </a:cubicBezTo>
                  <a:cubicBezTo>
                    <a:pt x="40" y="31"/>
                    <a:pt x="32" y="40"/>
                    <a:pt x="20" y="40"/>
                  </a:cubicBezTo>
                  <a:close/>
                  <a:moveTo>
                    <a:pt x="20" y="4"/>
                  </a:moveTo>
                  <a:cubicBezTo>
                    <a:pt x="12" y="4"/>
                    <a:pt x="4" y="12"/>
                    <a:pt x="4" y="20"/>
                  </a:cubicBezTo>
                  <a:cubicBezTo>
                    <a:pt x="4" y="29"/>
                    <a:pt x="12" y="36"/>
                    <a:pt x="20" y="36"/>
                  </a:cubicBezTo>
                  <a:cubicBezTo>
                    <a:pt x="29" y="36"/>
                    <a:pt x="36" y="29"/>
                    <a:pt x="36" y="20"/>
                  </a:cubicBezTo>
                  <a:cubicBezTo>
                    <a:pt x="36" y="12"/>
                    <a:pt x="29" y="4"/>
                    <a:pt x="20" y="4"/>
                  </a:cubicBezTo>
                  <a:close/>
                </a:path>
              </a:pathLst>
            </a:custGeom>
            <a:grpFill/>
            <a:ln>
              <a:noFill/>
            </a:ln>
            <a:extLst>
              <a:ext uri="{91240B29-F687-4f45-9708-019B960494DF}">
                <a14:hiddenLine xmlns:p14="http://schemas.microsoft.com/office/powerpoint/2010/main" xmlns:a14="http://schemas.microsoft.com/office/drawing/2010/main" xmlns:a16="http://schemas.microsoft.com/office/drawing/2014/main" xmlns="" w="9525">
                  <a:solidFill>
                    <a:srgbClr val="000000"/>
                  </a:solidFill>
                  <a:round/>
                  <a:headEnd/>
                  <a:tailEnd/>
                </a14:hiddenLine>
              </a:ext>
            </a:extLst>
          </p:spPr>
          <p:txBody>
            <a:bodyPr/>
            <a:lstStyle/>
            <a:p>
              <a:endParaRPr lang="bg-BG"/>
            </a:p>
          </p:txBody>
        </p:sp>
        <p:sp>
          <p:nvSpPr>
            <p:cNvPr id="172" name="Freeform 25">
              <a:extLst>
                <a:ext uri="{FF2B5EF4-FFF2-40B4-BE49-F238E27FC236}">
                  <a16:creationId xmlns:a16="http://schemas.microsoft.com/office/drawing/2014/main" id="{8E61E6FD-D40E-479C-ABE9-2B69AE20D8F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0" y="3897313"/>
              <a:ext cx="133350" cy="266700"/>
            </a:xfrm>
            <a:custGeom>
              <a:avLst/>
              <a:gdLst/>
              <a:ahLst/>
              <a:cxnLst/>
              <a:rect l="0" t="0" r="r" b="b"/>
              <a:pathLst>
                <a:path w="84" h="168">
                  <a:moveTo>
                    <a:pt x="69" y="168"/>
                  </a:moveTo>
                  <a:lnTo>
                    <a:pt x="0" y="6"/>
                  </a:lnTo>
                  <a:lnTo>
                    <a:pt x="12" y="0"/>
                  </a:lnTo>
                  <a:lnTo>
                    <a:pt x="84" y="162"/>
                  </a:lnTo>
                  <a:lnTo>
                    <a:pt x="69" y="168"/>
                  </a:lnTo>
                  <a:close/>
                </a:path>
              </a:pathLst>
            </a:custGeom>
            <a:grpFill/>
            <a:ln>
              <a:noFill/>
            </a:ln>
            <a:extLst>
              <a:ext uri="{91240B29-F687-4f45-9708-019B960494DF}">
                <a14:hiddenLine xmlns:p14="http://schemas.microsoft.com/office/powerpoint/2010/main" xmlns:a14="http://schemas.microsoft.com/office/drawing/2010/main" xmlns:a16="http://schemas.microsoft.com/office/drawing/2014/main" xmlns="" w="9525">
                  <a:solidFill>
                    <a:srgbClr val="000000"/>
                  </a:solidFill>
                  <a:round/>
                  <a:headEnd/>
                  <a:tailEnd/>
                </a14:hiddenLine>
              </a:ext>
            </a:extLst>
          </p:spPr>
          <p:txBody>
            <a:bodyPr/>
            <a:lstStyle/>
            <a:p>
              <a:endParaRPr lang="bg-BG"/>
            </a:p>
          </p:txBody>
        </p:sp>
        <p:sp>
          <p:nvSpPr>
            <p:cNvPr id="173" name="Freeform 26">
              <a:extLst>
                <a:ext uri="{FF2B5EF4-FFF2-40B4-BE49-F238E27FC236}">
                  <a16:creationId xmlns:a16="http://schemas.microsoft.com/office/drawing/2014/main" id="{2F4DEB4F-F824-48D7-AF9B-B5D905DCD1BA}"/>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66675" y="4149725"/>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8"/>
                    <a:pt x="11" y="36"/>
                    <a:pt x="20" y="36"/>
                  </a:cubicBezTo>
                  <a:cubicBezTo>
                    <a:pt x="29" y="36"/>
                    <a:pt x="36" y="28"/>
                    <a:pt x="36" y="20"/>
                  </a:cubicBezTo>
                  <a:cubicBezTo>
                    <a:pt x="36" y="11"/>
                    <a:pt x="29" y="4"/>
                    <a:pt x="20" y="4"/>
                  </a:cubicBezTo>
                  <a:close/>
                </a:path>
              </a:pathLst>
            </a:custGeom>
            <a:grpFill/>
            <a:ln>
              <a:noFill/>
            </a:ln>
            <a:extLst>
              <a:ext uri="{91240B29-F687-4f45-9708-019B960494DF}">
                <a14:hiddenLine xmlns:p14="http://schemas.microsoft.com/office/powerpoint/2010/main" xmlns:a14="http://schemas.microsoft.com/office/drawing/2010/main" xmlns:a16="http://schemas.microsoft.com/office/drawing/2014/main" xmlns="" w="9525">
                  <a:solidFill>
                    <a:srgbClr val="000000"/>
                  </a:solidFill>
                  <a:round/>
                  <a:headEnd/>
                  <a:tailEnd/>
                </a14:hiddenLine>
              </a:ext>
            </a:extLst>
          </p:spPr>
          <p:txBody>
            <a:bodyPr/>
            <a:lstStyle/>
            <a:p>
              <a:endParaRPr lang="bg-BG"/>
            </a:p>
          </p:txBody>
        </p:sp>
        <p:sp>
          <p:nvSpPr>
            <p:cNvPr id="174" name="Freeform 27">
              <a:extLst>
                <a:ext uri="{FF2B5EF4-FFF2-40B4-BE49-F238E27FC236}">
                  <a16:creationId xmlns:a16="http://schemas.microsoft.com/office/drawing/2014/main" id="{F76CFA02-6090-4464-B573-BCA350C9017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0" y="1644650"/>
              <a:ext cx="133350" cy="269875"/>
            </a:xfrm>
            <a:custGeom>
              <a:avLst/>
              <a:gdLst/>
              <a:ahLst/>
              <a:cxnLst/>
              <a:rect l="0" t="0" r="r" b="b"/>
              <a:pathLst>
                <a:path w="84" h="170">
                  <a:moveTo>
                    <a:pt x="12" y="170"/>
                  </a:moveTo>
                  <a:lnTo>
                    <a:pt x="0" y="164"/>
                  </a:lnTo>
                  <a:lnTo>
                    <a:pt x="69" y="0"/>
                  </a:lnTo>
                  <a:lnTo>
                    <a:pt x="84" y="6"/>
                  </a:lnTo>
                  <a:lnTo>
                    <a:pt x="12" y="170"/>
                  </a:lnTo>
                  <a:close/>
                </a:path>
              </a:pathLst>
            </a:custGeom>
            <a:grpFill/>
            <a:ln>
              <a:noFill/>
            </a:ln>
            <a:extLst>
              <a:ext uri="{91240B29-F687-4f45-9708-019B960494DF}">
                <a14:hiddenLine xmlns:p14="http://schemas.microsoft.com/office/powerpoint/2010/main" xmlns:a14="http://schemas.microsoft.com/office/drawing/2010/main" xmlns:a16="http://schemas.microsoft.com/office/drawing/2014/main" xmlns="" w="9525">
                  <a:solidFill>
                    <a:srgbClr val="000000"/>
                  </a:solidFill>
                  <a:round/>
                  <a:headEnd/>
                  <a:tailEnd/>
                </a14:hiddenLine>
              </a:ext>
            </a:extLst>
          </p:spPr>
          <p:txBody>
            <a:bodyPr/>
            <a:lstStyle/>
            <a:p>
              <a:endParaRPr lang="bg-BG"/>
            </a:p>
          </p:txBody>
        </p:sp>
        <p:sp>
          <p:nvSpPr>
            <p:cNvPr id="175" name="Freeform 28">
              <a:extLst>
                <a:ext uri="{FF2B5EF4-FFF2-40B4-BE49-F238E27FC236}">
                  <a16:creationId xmlns:a16="http://schemas.microsoft.com/office/drawing/2014/main" id="{51BE8BEC-76C7-41FE-AB76-35194C2442DC}"/>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66675" y="1468438"/>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8"/>
                    <a:pt x="11" y="36"/>
                    <a:pt x="20" y="36"/>
                  </a:cubicBezTo>
                  <a:cubicBezTo>
                    <a:pt x="29" y="36"/>
                    <a:pt x="36" y="28"/>
                    <a:pt x="36" y="20"/>
                  </a:cubicBezTo>
                  <a:cubicBezTo>
                    <a:pt x="36" y="11"/>
                    <a:pt x="29" y="4"/>
                    <a:pt x="20" y="4"/>
                  </a:cubicBezTo>
                  <a:close/>
                </a:path>
              </a:pathLst>
            </a:custGeom>
            <a:grpFill/>
            <a:ln>
              <a:noFill/>
            </a:ln>
            <a:extLst>
              <a:ext uri="{91240B29-F687-4f45-9708-019B960494DF}">
                <a14:hiddenLine xmlns:p14="http://schemas.microsoft.com/office/powerpoint/2010/main" xmlns:a14="http://schemas.microsoft.com/office/drawing/2010/main" xmlns:a16="http://schemas.microsoft.com/office/drawing/2014/main" xmlns="" w="9525">
                  <a:solidFill>
                    <a:srgbClr val="000000"/>
                  </a:solidFill>
                  <a:round/>
                  <a:headEnd/>
                  <a:tailEnd/>
                </a14:hiddenLine>
              </a:ext>
            </a:extLst>
          </p:spPr>
          <p:txBody>
            <a:bodyPr/>
            <a:lstStyle/>
            <a:p>
              <a:endParaRPr lang="bg-BG"/>
            </a:p>
          </p:txBody>
        </p:sp>
        <p:sp>
          <p:nvSpPr>
            <p:cNvPr id="176" name="Freeform 29">
              <a:extLst>
                <a:ext uri="{FF2B5EF4-FFF2-40B4-BE49-F238E27FC236}">
                  <a16:creationId xmlns:a16="http://schemas.microsoft.com/office/drawing/2014/main" id="{710F61D4-3B34-45A9-B9B7-CE0373AB49A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695325" y="4763"/>
              <a:ext cx="309563" cy="1558925"/>
            </a:xfrm>
            <a:custGeom>
              <a:avLst/>
              <a:gdLst/>
              <a:ahLst/>
              <a:cxnLst/>
              <a:rect l="0" t="0" r="r" b="b"/>
              <a:pathLst>
                <a:path w="195" h="982">
                  <a:moveTo>
                    <a:pt x="195" y="982"/>
                  </a:moveTo>
                  <a:lnTo>
                    <a:pt x="177" y="982"/>
                  </a:lnTo>
                  <a:lnTo>
                    <a:pt x="177" y="805"/>
                  </a:lnTo>
                  <a:lnTo>
                    <a:pt x="0" y="629"/>
                  </a:lnTo>
                  <a:lnTo>
                    <a:pt x="0" y="0"/>
                  </a:lnTo>
                  <a:lnTo>
                    <a:pt x="18" y="0"/>
                  </a:lnTo>
                  <a:lnTo>
                    <a:pt x="18" y="623"/>
                  </a:lnTo>
                  <a:lnTo>
                    <a:pt x="195" y="796"/>
                  </a:lnTo>
                  <a:lnTo>
                    <a:pt x="195" y="982"/>
                  </a:lnTo>
                  <a:close/>
                </a:path>
              </a:pathLst>
            </a:custGeom>
            <a:grpFill/>
            <a:ln>
              <a:noFill/>
            </a:ln>
            <a:extLst>
              <a:ext uri="{91240B29-F687-4f45-9708-019B960494DF}">
                <a14:hiddenLine xmlns:p14="http://schemas.microsoft.com/office/powerpoint/2010/main" xmlns:a14="http://schemas.microsoft.com/office/drawing/2010/main" xmlns:a16="http://schemas.microsoft.com/office/drawing/2014/main" xmlns="" w="9525">
                  <a:solidFill>
                    <a:srgbClr val="000000"/>
                  </a:solidFill>
                  <a:round/>
                  <a:headEnd/>
                  <a:tailEnd/>
                </a14:hiddenLine>
              </a:ext>
            </a:extLst>
          </p:spPr>
          <p:txBody>
            <a:bodyPr/>
            <a:lstStyle/>
            <a:p>
              <a:endParaRPr lang="bg-BG"/>
            </a:p>
          </p:txBody>
        </p:sp>
        <p:sp>
          <p:nvSpPr>
            <p:cNvPr id="177" name="Freeform 30">
              <a:extLst>
                <a:ext uri="{FF2B5EF4-FFF2-40B4-BE49-F238E27FC236}">
                  <a16:creationId xmlns:a16="http://schemas.microsoft.com/office/drawing/2014/main" id="{451F080F-4CFB-4626-87CA-BB4CACA1C6F8}"/>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57150" y="4881563"/>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2" y="4"/>
                    <a:pt x="4" y="11"/>
                    <a:pt x="4" y="20"/>
                  </a:cubicBezTo>
                  <a:cubicBezTo>
                    <a:pt x="4" y="29"/>
                    <a:pt x="12" y="36"/>
                    <a:pt x="20" y="36"/>
                  </a:cubicBezTo>
                  <a:cubicBezTo>
                    <a:pt x="29" y="36"/>
                    <a:pt x="36" y="29"/>
                    <a:pt x="36" y="20"/>
                  </a:cubicBezTo>
                  <a:cubicBezTo>
                    <a:pt x="36" y="11"/>
                    <a:pt x="29" y="4"/>
                    <a:pt x="20" y="4"/>
                  </a:cubicBezTo>
                  <a:close/>
                </a:path>
              </a:pathLst>
            </a:custGeom>
            <a:grpFill/>
            <a:ln>
              <a:noFill/>
            </a:ln>
            <a:extLst>
              <a:ext uri="{91240B29-F687-4f45-9708-019B960494DF}">
                <a14:hiddenLine xmlns:p14="http://schemas.microsoft.com/office/powerpoint/2010/main" xmlns:a14="http://schemas.microsoft.com/office/drawing/2010/main" xmlns:a16="http://schemas.microsoft.com/office/drawing/2014/main" xmlns="" w="9525">
                  <a:solidFill>
                    <a:srgbClr val="000000"/>
                  </a:solidFill>
                  <a:round/>
                  <a:headEnd/>
                  <a:tailEnd/>
                </a14:hiddenLine>
              </a:ext>
            </a:extLst>
          </p:spPr>
          <p:txBody>
            <a:bodyPr/>
            <a:lstStyle/>
            <a:p>
              <a:endParaRPr lang="bg-BG"/>
            </a:p>
          </p:txBody>
        </p:sp>
        <p:sp>
          <p:nvSpPr>
            <p:cNvPr id="178" name="Freeform 31">
              <a:extLst>
                <a:ext uri="{FF2B5EF4-FFF2-40B4-BE49-F238E27FC236}">
                  <a16:creationId xmlns:a16="http://schemas.microsoft.com/office/drawing/2014/main" id="{667BBD71-2295-4A66-B76C-F82175C2B0F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38113" y="5060950"/>
              <a:ext cx="304800" cy="1778000"/>
            </a:xfrm>
            <a:custGeom>
              <a:avLst/>
              <a:gdLst/>
              <a:ahLst/>
              <a:cxnLst/>
              <a:rect l="0" t="0" r="r" b="b"/>
              <a:pathLst>
                <a:path w="192" h="1120">
                  <a:moveTo>
                    <a:pt x="192" y="1120"/>
                  </a:moveTo>
                  <a:lnTo>
                    <a:pt x="177" y="1120"/>
                  </a:lnTo>
                  <a:lnTo>
                    <a:pt x="177" y="360"/>
                  </a:lnTo>
                  <a:lnTo>
                    <a:pt x="0" y="183"/>
                  </a:lnTo>
                  <a:lnTo>
                    <a:pt x="0" y="0"/>
                  </a:lnTo>
                  <a:lnTo>
                    <a:pt x="15" y="0"/>
                  </a:lnTo>
                  <a:lnTo>
                    <a:pt x="15" y="177"/>
                  </a:lnTo>
                  <a:lnTo>
                    <a:pt x="192" y="354"/>
                  </a:lnTo>
                  <a:lnTo>
                    <a:pt x="192" y="1120"/>
                  </a:lnTo>
                  <a:close/>
                </a:path>
              </a:pathLst>
            </a:custGeom>
            <a:grpFill/>
            <a:ln>
              <a:noFill/>
            </a:ln>
            <a:extLst>
              <a:ext uri="{91240B29-F687-4f45-9708-019B960494DF}">
                <a14:hiddenLine xmlns:p14="http://schemas.microsoft.com/office/powerpoint/2010/main" xmlns:a14="http://schemas.microsoft.com/office/drawing/2010/main" xmlns:a16="http://schemas.microsoft.com/office/drawing/2014/main" xmlns="" w="9525">
                  <a:solidFill>
                    <a:srgbClr val="000000"/>
                  </a:solidFill>
                  <a:round/>
                  <a:headEnd/>
                  <a:tailEnd/>
                </a14:hiddenLine>
              </a:ext>
            </a:extLst>
          </p:spPr>
          <p:txBody>
            <a:bodyPr/>
            <a:lstStyle/>
            <a:p>
              <a:endParaRPr lang="bg-BG"/>
            </a:p>
          </p:txBody>
        </p:sp>
        <p:sp>
          <p:nvSpPr>
            <p:cNvPr id="179" name="Freeform 32">
              <a:extLst>
                <a:ext uri="{FF2B5EF4-FFF2-40B4-BE49-F238E27FC236}">
                  <a16:creationId xmlns:a16="http://schemas.microsoft.com/office/drawing/2014/main" id="{B6644DE8-5BD1-4D5F-B245-0D3A21BCE136}"/>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561975" y="6430963"/>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2" y="4"/>
                    <a:pt x="4" y="11"/>
                    <a:pt x="4" y="20"/>
                  </a:cubicBezTo>
                  <a:cubicBezTo>
                    <a:pt x="4" y="29"/>
                    <a:pt x="12" y="36"/>
                    <a:pt x="20" y="36"/>
                  </a:cubicBezTo>
                  <a:cubicBezTo>
                    <a:pt x="29" y="36"/>
                    <a:pt x="36" y="29"/>
                    <a:pt x="36" y="20"/>
                  </a:cubicBezTo>
                  <a:cubicBezTo>
                    <a:pt x="36" y="11"/>
                    <a:pt x="29" y="4"/>
                    <a:pt x="20" y="4"/>
                  </a:cubicBezTo>
                  <a:close/>
                </a:path>
              </a:pathLst>
            </a:custGeom>
            <a:grpFill/>
            <a:ln>
              <a:noFill/>
            </a:ln>
            <a:extLst>
              <a:ext uri="{91240B29-F687-4f45-9708-019B960494DF}">
                <a14:hiddenLine xmlns:p14="http://schemas.microsoft.com/office/powerpoint/2010/main" xmlns:a14="http://schemas.microsoft.com/office/drawing/2010/main" xmlns:a16="http://schemas.microsoft.com/office/drawing/2014/main" xmlns="" w="9525">
                  <a:solidFill>
                    <a:srgbClr val="000000"/>
                  </a:solidFill>
                  <a:round/>
                  <a:headEnd/>
                  <a:tailEnd/>
                </a14:hiddenLine>
              </a:ext>
            </a:extLst>
          </p:spPr>
          <p:txBody>
            <a:bodyPr/>
            <a:lstStyle/>
            <a:p>
              <a:endParaRPr lang="bg-BG"/>
            </a:p>
          </p:txBody>
        </p:sp>
        <p:sp>
          <p:nvSpPr>
            <p:cNvPr id="180" name="Rectangle 179">
              <a:extLst>
                <a:ext uri="{FF2B5EF4-FFF2-40B4-BE49-F238E27FC236}">
                  <a16:creationId xmlns:a16="http://schemas.microsoft.com/office/drawing/2014/main" id="{A4DE8FD0-E681-4D9C-85C2-BEA4C2B3A063}"/>
                </a:ext>
                <a:ext uri="{C183D7F6-B498-43B3-948B-1728B52AA6E4}">
                  <adec:decorative xmlns:adec="http://schemas.microsoft.com/office/drawing/2017/decorative" val="1"/>
                </a:ext>
              </a:extLst>
            </p:cNvPr>
            <p:cNvSpPr>
              <a:spLocks noChangeArrowheads="1"/>
            </p:cNvSpPr>
            <p:nvPr>
              <p:extLst>
                <p:ext uri="{386F3935-93C4-4BCD-93E2-E3B085C9AB24}">
                  <p16:designElem xmlns:p16="http://schemas.microsoft.com/office/powerpoint/2015/main" val="1"/>
                </p:ext>
              </p:extLst>
            </p:nvPr>
          </p:nvSpPr>
          <p:spPr bwMode="auto">
            <a:xfrm>
              <a:off x="642938" y="6610350"/>
              <a:ext cx="23813" cy="242888"/>
            </a:xfrm>
            <a:prstGeom prst="rect">
              <a:avLst/>
            </a:prstGeom>
            <a:grpFill/>
            <a:ln>
              <a:noFill/>
            </a:ln>
            <a:extLst>
              <a:ext uri="{91240B29-F687-4f45-9708-019B960494DF}">
                <a14:hiddenLine xmlns:p14="http://schemas.microsoft.com/office/powerpoint/2010/main" xmlns:a14="http://schemas.microsoft.com/office/drawing/2010/main" xmlns:a16="http://schemas.microsoft.com/office/drawing/2014/main" xmlns="" w="9525">
                  <a:solidFill>
                    <a:srgbClr val="000000"/>
                  </a:solidFill>
                  <a:miter lim="800000"/>
                  <a:headEnd/>
                  <a:tailEnd/>
                </a14:hiddenLine>
              </a:ext>
            </a:extLst>
          </p:spPr>
          <p:txBody>
            <a:bodyPr/>
            <a:lstStyle/>
            <a:p>
              <a:endParaRPr lang="bg-BG"/>
            </a:p>
          </p:txBody>
        </p:sp>
        <p:sp>
          <p:nvSpPr>
            <p:cNvPr id="181" name="Freeform 34">
              <a:extLst>
                <a:ext uri="{FF2B5EF4-FFF2-40B4-BE49-F238E27FC236}">
                  <a16:creationId xmlns:a16="http://schemas.microsoft.com/office/drawing/2014/main" id="{D46033BD-1026-4388-B926-9D11E1D7C422}"/>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76200" y="6430963"/>
              <a:ext cx="190500" cy="188913"/>
            </a:xfrm>
            <a:custGeom>
              <a:avLst/>
              <a:gdLst/>
              <a:ahLst/>
              <a:cxnLst/>
              <a:rect l="0" t="0" r="r" b="b"/>
              <a:pathLst>
                <a:path w="40" h="40">
                  <a:moveTo>
                    <a:pt x="20" y="40"/>
                  </a:moveTo>
                  <a:cubicBezTo>
                    <a:pt x="9" y="40"/>
                    <a:pt x="0" y="31"/>
                    <a:pt x="0" y="20"/>
                  </a:cubicBezTo>
                  <a:cubicBezTo>
                    <a:pt x="0" y="9"/>
                    <a:pt x="9" y="0"/>
                    <a:pt x="20" y="0"/>
                  </a:cubicBezTo>
                  <a:cubicBezTo>
                    <a:pt x="32" y="0"/>
                    <a:pt x="40" y="9"/>
                    <a:pt x="40" y="20"/>
                  </a:cubicBezTo>
                  <a:cubicBezTo>
                    <a:pt x="40" y="31"/>
                    <a:pt x="32" y="40"/>
                    <a:pt x="20" y="40"/>
                  </a:cubicBezTo>
                  <a:close/>
                  <a:moveTo>
                    <a:pt x="20" y="4"/>
                  </a:moveTo>
                  <a:cubicBezTo>
                    <a:pt x="12" y="4"/>
                    <a:pt x="4" y="11"/>
                    <a:pt x="4" y="20"/>
                  </a:cubicBezTo>
                  <a:cubicBezTo>
                    <a:pt x="4" y="29"/>
                    <a:pt x="12" y="36"/>
                    <a:pt x="20" y="36"/>
                  </a:cubicBezTo>
                  <a:cubicBezTo>
                    <a:pt x="29" y="36"/>
                    <a:pt x="36" y="29"/>
                    <a:pt x="36" y="20"/>
                  </a:cubicBezTo>
                  <a:cubicBezTo>
                    <a:pt x="36" y="11"/>
                    <a:pt x="29" y="4"/>
                    <a:pt x="20" y="4"/>
                  </a:cubicBezTo>
                  <a:close/>
                </a:path>
              </a:pathLst>
            </a:custGeom>
            <a:grpFill/>
            <a:ln>
              <a:noFill/>
            </a:ln>
            <a:extLst>
              <a:ext uri="{91240B29-F687-4f45-9708-019B960494DF}">
                <a14:hiddenLine xmlns:p14="http://schemas.microsoft.com/office/powerpoint/2010/main" xmlns:a14="http://schemas.microsoft.com/office/drawing/2010/main" xmlns:a16="http://schemas.microsoft.com/office/drawing/2014/main" xmlns="" w="9525">
                  <a:solidFill>
                    <a:srgbClr val="000000"/>
                  </a:solidFill>
                  <a:round/>
                  <a:headEnd/>
                  <a:tailEnd/>
                </a14:hiddenLine>
              </a:ext>
            </a:extLst>
          </p:spPr>
          <p:txBody>
            <a:bodyPr/>
            <a:lstStyle/>
            <a:p>
              <a:endParaRPr lang="bg-BG"/>
            </a:p>
          </p:txBody>
        </p:sp>
        <p:sp>
          <p:nvSpPr>
            <p:cNvPr id="182" name="Freeform 35">
              <a:extLst>
                <a:ext uri="{FF2B5EF4-FFF2-40B4-BE49-F238E27FC236}">
                  <a16:creationId xmlns:a16="http://schemas.microsoft.com/office/drawing/2014/main" id="{1FA74D4C-2E28-42C5-A7FA-3C7D6BD8B77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0" y="5978525"/>
              <a:ext cx="190500" cy="461963"/>
            </a:xfrm>
            <a:custGeom>
              <a:avLst/>
              <a:gdLst/>
              <a:ahLst/>
              <a:cxnLst/>
              <a:rect l="0" t="0" r="r" b="b"/>
              <a:pathLst>
                <a:path w="120" h="291">
                  <a:moveTo>
                    <a:pt x="120" y="291"/>
                  </a:moveTo>
                  <a:lnTo>
                    <a:pt x="105" y="291"/>
                  </a:lnTo>
                  <a:lnTo>
                    <a:pt x="105" y="114"/>
                  </a:lnTo>
                  <a:lnTo>
                    <a:pt x="0" y="9"/>
                  </a:lnTo>
                  <a:lnTo>
                    <a:pt x="12" y="0"/>
                  </a:lnTo>
                  <a:lnTo>
                    <a:pt x="120" y="108"/>
                  </a:lnTo>
                  <a:lnTo>
                    <a:pt x="120" y="291"/>
                  </a:lnTo>
                  <a:close/>
                </a:path>
              </a:pathLst>
            </a:custGeom>
            <a:grpFill/>
            <a:ln>
              <a:noFill/>
            </a:ln>
            <a:extLst>
              <a:ext uri="{91240B29-F687-4f45-9708-019B960494DF}">
                <a14:hiddenLine xmlns:p14="http://schemas.microsoft.com/office/powerpoint/2010/main" xmlns:a14="http://schemas.microsoft.com/office/drawing/2010/main" xmlns:a16="http://schemas.microsoft.com/office/drawing/2014/main" xmlns="" w="9525">
                  <a:solidFill>
                    <a:srgbClr val="000000"/>
                  </a:solidFill>
                  <a:round/>
                  <a:headEnd/>
                  <a:tailEnd/>
                </a14:hiddenLine>
              </a:ext>
            </a:extLst>
          </p:spPr>
          <p:txBody>
            <a:bodyPr/>
            <a:lstStyle/>
            <a:p>
              <a:endParaRPr lang="bg-BG"/>
            </a:p>
          </p:txBody>
        </p:sp>
        <p:sp>
          <p:nvSpPr>
            <p:cNvPr id="183" name="Freeform 36">
              <a:extLst>
                <a:ext uri="{FF2B5EF4-FFF2-40B4-BE49-F238E27FC236}">
                  <a16:creationId xmlns:a16="http://schemas.microsoft.com/office/drawing/2014/main" id="{FADF7B3F-903C-456C-983E-C9868DDAB99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014413" y="1801813"/>
              <a:ext cx="214313" cy="755650"/>
            </a:xfrm>
            <a:custGeom>
              <a:avLst/>
              <a:gdLst/>
              <a:ahLst/>
              <a:cxnLst/>
              <a:rect l="0" t="0" r="r" b="b"/>
              <a:pathLst>
                <a:path w="135" h="476">
                  <a:moveTo>
                    <a:pt x="12" y="476"/>
                  </a:moveTo>
                  <a:lnTo>
                    <a:pt x="0" y="476"/>
                  </a:lnTo>
                  <a:lnTo>
                    <a:pt x="0" y="128"/>
                  </a:lnTo>
                  <a:lnTo>
                    <a:pt x="126" y="0"/>
                  </a:lnTo>
                  <a:lnTo>
                    <a:pt x="135" y="9"/>
                  </a:lnTo>
                  <a:lnTo>
                    <a:pt x="12" y="131"/>
                  </a:lnTo>
                  <a:lnTo>
                    <a:pt x="12" y="476"/>
                  </a:lnTo>
                  <a:close/>
                </a:path>
              </a:pathLst>
            </a:custGeom>
            <a:grpFill/>
            <a:ln>
              <a:noFill/>
            </a:ln>
            <a:extLst>
              <a:ext uri="{91240B29-F687-4f45-9708-019B960494DF}">
                <a14:hiddenLine xmlns:p14="http://schemas.microsoft.com/office/powerpoint/2010/main" xmlns:a14="http://schemas.microsoft.com/office/drawing/2010/main" xmlns:a16="http://schemas.microsoft.com/office/drawing/2014/main" xmlns="" w="9525">
                  <a:solidFill>
                    <a:srgbClr val="000000"/>
                  </a:solidFill>
                  <a:round/>
                  <a:headEnd/>
                  <a:tailEnd/>
                </a14:hiddenLine>
              </a:ext>
            </a:extLst>
          </p:spPr>
          <p:txBody>
            <a:bodyPr/>
            <a:lstStyle/>
            <a:p>
              <a:endParaRPr lang="bg-BG"/>
            </a:p>
          </p:txBody>
        </p:sp>
        <p:sp>
          <p:nvSpPr>
            <p:cNvPr id="184" name="Freeform 37">
              <a:extLst>
                <a:ext uri="{FF2B5EF4-FFF2-40B4-BE49-F238E27FC236}">
                  <a16:creationId xmlns:a16="http://schemas.microsoft.com/office/drawing/2014/main" id="{033F8698-1549-44AD-8DAD-0055D7B80772}"/>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938213" y="2547938"/>
              <a:ext cx="166688" cy="160338"/>
            </a:xfrm>
            <a:custGeom>
              <a:avLst/>
              <a:gdLst/>
              <a:ahLst/>
              <a:cxnLst/>
              <a:rect l="0" t="0" r="r" b="b"/>
              <a:pathLst>
                <a:path w="35" h="34">
                  <a:moveTo>
                    <a:pt x="18" y="34"/>
                  </a:moveTo>
                  <a:cubicBezTo>
                    <a:pt x="8" y="34"/>
                    <a:pt x="0" y="26"/>
                    <a:pt x="0" y="17"/>
                  </a:cubicBezTo>
                  <a:cubicBezTo>
                    <a:pt x="0" y="7"/>
                    <a:pt x="8" y="0"/>
                    <a:pt x="18" y="0"/>
                  </a:cubicBezTo>
                  <a:cubicBezTo>
                    <a:pt x="27" y="0"/>
                    <a:pt x="35" y="7"/>
                    <a:pt x="35" y="17"/>
                  </a:cubicBezTo>
                  <a:cubicBezTo>
                    <a:pt x="35" y="26"/>
                    <a:pt x="27" y="34"/>
                    <a:pt x="18" y="34"/>
                  </a:cubicBezTo>
                  <a:close/>
                  <a:moveTo>
                    <a:pt x="18" y="4"/>
                  </a:moveTo>
                  <a:cubicBezTo>
                    <a:pt x="10" y="4"/>
                    <a:pt x="4" y="10"/>
                    <a:pt x="4" y="17"/>
                  </a:cubicBezTo>
                  <a:cubicBezTo>
                    <a:pt x="4" y="24"/>
                    <a:pt x="10" y="30"/>
                    <a:pt x="18" y="30"/>
                  </a:cubicBezTo>
                  <a:cubicBezTo>
                    <a:pt x="25" y="30"/>
                    <a:pt x="31" y="24"/>
                    <a:pt x="31" y="17"/>
                  </a:cubicBezTo>
                  <a:cubicBezTo>
                    <a:pt x="31" y="10"/>
                    <a:pt x="25" y="4"/>
                    <a:pt x="18" y="4"/>
                  </a:cubicBezTo>
                  <a:close/>
                </a:path>
              </a:pathLst>
            </a:custGeom>
            <a:grpFill/>
            <a:ln>
              <a:noFill/>
            </a:ln>
            <a:extLst>
              <a:ext uri="{91240B29-F687-4f45-9708-019B960494DF}">
                <a14:hiddenLine xmlns:p14="http://schemas.microsoft.com/office/powerpoint/2010/main" xmlns:a14="http://schemas.microsoft.com/office/drawing/2010/main" xmlns:a16="http://schemas.microsoft.com/office/drawing/2014/main" xmlns="" w="9525">
                  <a:solidFill>
                    <a:srgbClr val="000000"/>
                  </a:solidFill>
                  <a:round/>
                  <a:headEnd/>
                  <a:tailEnd/>
                </a14:hiddenLine>
              </a:ext>
            </a:extLst>
          </p:spPr>
          <p:txBody>
            <a:bodyPr/>
            <a:lstStyle/>
            <a:p>
              <a:endParaRPr lang="bg-BG"/>
            </a:p>
          </p:txBody>
        </p:sp>
        <p:sp>
          <p:nvSpPr>
            <p:cNvPr id="185" name="Freeform 38">
              <a:extLst>
                <a:ext uri="{FF2B5EF4-FFF2-40B4-BE49-F238E27FC236}">
                  <a16:creationId xmlns:a16="http://schemas.microsoft.com/office/drawing/2014/main" id="{F1BDD4B6-46FD-4048-ADF1-32EADD9E5AE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595313" y="4763"/>
              <a:ext cx="638175" cy="4025900"/>
            </a:xfrm>
            <a:custGeom>
              <a:avLst/>
              <a:gdLst/>
              <a:ahLst/>
              <a:cxnLst/>
              <a:rect l="0" t="0" r="r" b="b"/>
              <a:pathLst>
                <a:path w="402" h="2536">
                  <a:moveTo>
                    <a:pt x="402" y="2536"/>
                  </a:moveTo>
                  <a:lnTo>
                    <a:pt x="387" y="2536"/>
                  </a:lnTo>
                  <a:lnTo>
                    <a:pt x="387" y="2311"/>
                  </a:lnTo>
                  <a:lnTo>
                    <a:pt x="0" y="1925"/>
                  </a:lnTo>
                  <a:lnTo>
                    <a:pt x="0" y="0"/>
                  </a:lnTo>
                  <a:lnTo>
                    <a:pt x="15" y="0"/>
                  </a:lnTo>
                  <a:lnTo>
                    <a:pt x="15" y="1916"/>
                  </a:lnTo>
                  <a:lnTo>
                    <a:pt x="402" y="2302"/>
                  </a:lnTo>
                  <a:lnTo>
                    <a:pt x="402" y="2536"/>
                  </a:lnTo>
                  <a:close/>
                </a:path>
              </a:pathLst>
            </a:custGeom>
            <a:grpFill/>
            <a:ln>
              <a:noFill/>
            </a:ln>
            <a:extLst>
              <a:ext uri="{91240B29-F687-4f45-9708-019B960494DF}">
                <a14:hiddenLine xmlns:p14="http://schemas.microsoft.com/office/powerpoint/2010/main" xmlns:a14="http://schemas.microsoft.com/office/drawing/2010/main" xmlns:a16="http://schemas.microsoft.com/office/drawing/2014/main" xmlns="" w="9525">
                  <a:solidFill>
                    <a:srgbClr val="000000"/>
                  </a:solidFill>
                  <a:round/>
                  <a:headEnd/>
                  <a:tailEnd/>
                </a14:hiddenLine>
              </a:ext>
            </a:extLst>
          </p:spPr>
          <p:txBody>
            <a:bodyPr/>
            <a:lstStyle/>
            <a:p>
              <a:endParaRPr lang="bg-BG"/>
            </a:p>
          </p:txBody>
        </p:sp>
        <p:sp>
          <p:nvSpPr>
            <p:cNvPr id="186" name="Freeform 39">
              <a:extLst>
                <a:ext uri="{FF2B5EF4-FFF2-40B4-BE49-F238E27FC236}">
                  <a16:creationId xmlns:a16="http://schemas.microsoft.com/office/drawing/2014/main" id="{E7F387A7-B3BF-4B1A-BFCA-2D21AD3DFE4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223963" y="1382713"/>
              <a:ext cx="142875" cy="476250"/>
            </a:xfrm>
            <a:custGeom>
              <a:avLst/>
              <a:gdLst/>
              <a:ahLst/>
              <a:cxnLst/>
              <a:rect l="0" t="0" r="r" b="b"/>
              <a:pathLst>
                <a:path w="90" h="300">
                  <a:moveTo>
                    <a:pt x="90" y="300"/>
                  </a:moveTo>
                  <a:lnTo>
                    <a:pt x="78" y="300"/>
                  </a:lnTo>
                  <a:lnTo>
                    <a:pt x="78" y="84"/>
                  </a:lnTo>
                  <a:lnTo>
                    <a:pt x="0" y="9"/>
                  </a:lnTo>
                  <a:lnTo>
                    <a:pt x="9" y="0"/>
                  </a:lnTo>
                  <a:lnTo>
                    <a:pt x="90" y="81"/>
                  </a:lnTo>
                  <a:lnTo>
                    <a:pt x="90" y="300"/>
                  </a:lnTo>
                  <a:close/>
                </a:path>
              </a:pathLst>
            </a:custGeom>
            <a:grpFill/>
            <a:ln>
              <a:noFill/>
            </a:ln>
            <a:extLst>
              <a:ext uri="{91240B29-F687-4f45-9708-019B960494DF}">
                <a14:hiddenLine xmlns:p14="http://schemas.microsoft.com/office/powerpoint/2010/main" xmlns:a14="http://schemas.microsoft.com/office/drawing/2010/main" xmlns:a16="http://schemas.microsoft.com/office/drawing/2014/main" xmlns="" w="9525">
                  <a:solidFill>
                    <a:srgbClr val="000000"/>
                  </a:solidFill>
                  <a:round/>
                  <a:headEnd/>
                  <a:tailEnd/>
                </a14:hiddenLine>
              </a:ext>
            </a:extLst>
          </p:spPr>
          <p:txBody>
            <a:bodyPr/>
            <a:lstStyle/>
            <a:p>
              <a:endParaRPr lang="bg-BG"/>
            </a:p>
          </p:txBody>
        </p:sp>
        <p:sp>
          <p:nvSpPr>
            <p:cNvPr id="187" name="Freeform 40">
              <a:extLst>
                <a:ext uri="{FF2B5EF4-FFF2-40B4-BE49-F238E27FC236}">
                  <a16:creationId xmlns:a16="http://schemas.microsoft.com/office/drawing/2014/main" id="{7A1B6BC8-EA82-459D-A0E0-4EBE394E71F1}"/>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1300163" y="1849438"/>
              <a:ext cx="109538" cy="107950"/>
            </a:xfrm>
            <a:custGeom>
              <a:avLst/>
              <a:gdLst/>
              <a:ahLst/>
              <a:cxnLst/>
              <a:rect l="0" t="0" r="r" b="b"/>
              <a:pathLst>
                <a:path w="23" h="23">
                  <a:moveTo>
                    <a:pt x="12" y="23"/>
                  </a:moveTo>
                  <a:cubicBezTo>
                    <a:pt x="5" y="23"/>
                    <a:pt x="0" y="18"/>
                    <a:pt x="0" y="12"/>
                  </a:cubicBezTo>
                  <a:cubicBezTo>
                    <a:pt x="0" y="5"/>
                    <a:pt x="5" y="0"/>
                    <a:pt x="12" y="0"/>
                  </a:cubicBezTo>
                  <a:cubicBezTo>
                    <a:pt x="18" y="0"/>
                    <a:pt x="23" y="5"/>
                    <a:pt x="23" y="12"/>
                  </a:cubicBezTo>
                  <a:cubicBezTo>
                    <a:pt x="23" y="18"/>
                    <a:pt x="18" y="23"/>
                    <a:pt x="12" y="23"/>
                  </a:cubicBezTo>
                  <a:close/>
                  <a:moveTo>
                    <a:pt x="12" y="4"/>
                  </a:moveTo>
                  <a:cubicBezTo>
                    <a:pt x="8" y="4"/>
                    <a:pt x="4" y="8"/>
                    <a:pt x="4" y="12"/>
                  </a:cubicBezTo>
                  <a:cubicBezTo>
                    <a:pt x="4" y="16"/>
                    <a:pt x="8" y="19"/>
                    <a:pt x="12" y="19"/>
                  </a:cubicBezTo>
                  <a:cubicBezTo>
                    <a:pt x="16" y="19"/>
                    <a:pt x="19" y="16"/>
                    <a:pt x="19" y="12"/>
                  </a:cubicBezTo>
                  <a:cubicBezTo>
                    <a:pt x="19" y="8"/>
                    <a:pt x="16" y="4"/>
                    <a:pt x="12" y="4"/>
                  </a:cubicBezTo>
                  <a:close/>
                </a:path>
              </a:pathLst>
            </a:custGeom>
            <a:grpFill/>
            <a:ln>
              <a:noFill/>
            </a:ln>
            <a:extLst>
              <a:ext uri="{91240B29-F687-4f45-9708-019B960494DF}">
                <a14:hiddenLine xmlns:p14="http://schemas.microsoft.com/office/powerpoint/2010/main" xmlns:a14="http://schemas.microsoft.com/office/drawing/2010/main" xmlns:a16="http://schemas.microsoft.com/office/drawing/2014/main" xmlns="" w="9525">
                  <a:solidFill>
                    <a:srgbClr val="000000"/>
                  </a:solidFill>
                  <a:round/>
                  <a:headEnd/>
                  <a:tailEnd/>
                </a14:hiddenLine>
              </a:ext>
            </a:extLst>
          </p:spPr>
          <p:txBody>
            <a:bodyPr/>
            <a:lstStyle/>
            <a:p>
              <a:endParaRPr lang="bg-BG"/>
            </a:p>
          </p:txBody>
        </p:sp>
        <p:sp>
          <p:nvSpPr>
            <p:cNvPr id="188" name="Freeform 41">
              <a:extLst>
                <a:ext uri="{FF2B5EF4-FFF2-40B4-BE49-F238E27FC236}">
                  <a16:creationId xmlns:a16="http://schemas.microsoft.com/office/drawing/2014/main" id="{8B94E190-DDC2-4545-906F-A1699BD73DD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280988" y="3417888"/>
              <a:ext cx="142875" cy="474663"/>
            </a:xfrm>
            <a:custGeom>
              <a:avLst/>
              <a:gdLst/>
              <a:ahLst/>
              <a:cxnLst/>
              <a:rect l="0" t="0" r="r" b="b"/>
              <a:pathLst>
                <a:path w="90" h="299">
                  <a:moveTo>
                    <a:pt x="12" y="299"/>
                  </a:moveTo>
                  <a:lnTo>
                    <a:pt x="0" y="299"/>
                  </a:lnTo>
                  <a:lnTo>
                    <a:pt x="0" y="80"/>
                  </a:lnTo>
                  <a:lnTo>
                    <a:pt x="81" y="0"/>
                  </a:lnTo>
                  <a:lnTo>
                    <a:pt x="90" y="8"/>
                  </a:lnTo>
                  <a:lnTo>
                    <a:pt x="12" y="83"/>
                  </a:lnTo>
                  <a:lnTo>
                    <a:pt x="12" y="299"/>
                  </a:lnTo>
                  <a:close/>
                </a:path>
              </a:pathLst>
            </a:custGeom>
            <a:grpFill/>
            <a:ln>
              <a:noFill/>
            </a:ln>
            <a:extLst>
              <a:ext uri="{91240B29-F687-4f45-9708-019B960494DF}">
                <a14:hiddenLine xmlns:p14="http://schemas.microsoft.com/office/powerpoint/2010/main" xmlns:a14="http://schemas.microsoft.com/office/drawing/2010/main" xmlns:a16="http://schemas.microsoft.com/office/drawing/2014/main" xmlns="" w="9525">
                  <a:solidFill>
                    <a:srgbClr val="000000"/>
                  </a:solidFill>
                  <a:round/>
                  <a:headEnd/>
                  <a:tailEnd/>
                </a14:hiddenLine>
              </a:ext>
            </a:extLst>
          </p:spPr>
          <p:txBody>
            <a:bodyPr/>
            <a:lstStyle/>
            <a:p>
              <a:endParaRPr lang="bg-BG"/>
            </a:p>
          </p:txBody>
        </p:sp>
        <p:sp>
          <p:nvSpPr>
            <p:cNvPr id="189" name="Freeform 42">
              <a:extLst>
                <a:ext uri="{FF2B5EF4-FFF2-40B4-BE49-F238E27FC236}">
                  <a16:creationId xmlns:a16="http://schemas.microsoft.com/office/drawing/2014/main" id="{D9807239-A5BA-4BB3-9194-BCE3B2F21CED}"/>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238125" y="3883025"/>
              <a:ext cx="109538" cy="109538"/>
            </a:xfrm>
            <a:custGeom>
              <a:avLst/>
              <a:gdLst/>
              <a:ahLst/>
              <a:cxnLst/>
              <a:rect l="0" t="0" r="r" b="b"/>
              <a:pathLst>
                <a:path w="23" h="23">
                  <a:moveTo>
                    <a:pt x="11" y="23"/>
                  </a:moveTo>
                  <a:cubicBezTo>
                    <a:pt x="5" y="23"/>
                    <a:pt x="0" y="18"/>
                    <a:pt x="0" y="12"/>
                  </a:cubicBezTo>
                  <a:cubicBezTo>
                    <a:pt x="0" y="5"/>
                    <a:pt x="5" y="0"/>
                    <a:pt x="11" y="0"/>
                  </a:cubicBezTo>
                  <a:cubicBezTo>
                    <a:pt x="17" y="0"/>
                    <a:pt x="23" y="5"/>
                    <a:pt x="23" y="12"/>
                  </a:cubicBezTo>
                  <a:cubicBezTo>
                    <a:pt x="23" y="18"/>
                    <a:pt x="17" y="23"/>
                    <a:pt x="11" y="23"/>
                  </a:cubicBezTo>
                  <a:close/>
                  <a:moveTo>
                    <a:pt x="11" y="4"/>
                  </a:moveTo>
                  <a:cubicBezTo>
                    <a:pt x="7" y="4"/>
                    <a:pt x="4" y="8"/>
                    <a:pt x="4" y="12"/>
                  </a:cubicBezTo>
                  <a:cubicBezTo>
                    <a:pt x="4" y="16"/>
                    <a:pt x="7" y="19"/>
                    <a:pt x="11" y="19"/>
                  </a:cubicBezTo>
                  <a:cubicBezTo>
                    <a:pt x="15" y="19"/>
                    <a:pt x="19" y="16"/>
                    <a:pt x="19" y="12"/>
                  </a:cubicBezTo>
                  <a:cubicBezTo>
                    <a:pt x="19" y="8"/>
                    <a:pt x="15" y="4"/>
                    <a:pt x="11" y="4"/>
                  </a:cubicBezTo>
                  <a:close/>
                </a:path>
              </a:pathLst>
            </a:custGeom>
            <a:grpFill/>
            <a:ln>
              <a:noFill/>
            </a:ln>
            <a:extLst>
              <a:ext uri="{91240B29-F687-4f45-9708-019B960494DF}">
                <a14:hiddenLine xmlns:p14="http://schemas.microsoft.com/office/powerpoint/2010/main" xmlns:a14="http://schemas.microsoft.com/office/drawing/2010/main" xmlns:a16="http://schemas.microsoft.com/office/drawing/2014/main" xmlns="" w="9525">
                  <a:solidFill>
                    <a:srgbClr val="000000"/>
                  </a:solidFill>
                  <a:round/>
                  <a:headEnd/>
                  <a:tailEnd/>
                </a14:hiddenLine>
              </a:ext>
            </a:extLst>
          </p:spPr>
          <p:txBody>
            <a:bodyPr/>
            <a:lstStyle/>
            <a:p>
              <a:endParaRPr lang="bg-BG"/>
            </a:p>
          </p:txBody>
        </p:sp>
        <p:sp>
          <p:nvSpPr>
            <p:cNvPr id="190" name="Freeform 43">
              <a:extLst>
                <a:ext uri="{FF2B5EF4-FFF2-40B4-BE49-F238E27FC236}">
                  <a16:creationId xmlns:a16="http://schemas.microsoft.com/office/drawing/2014/main" id="{04D300FD-DC53-4375-8981-09EA63BCF18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4763" y="2166938"/>
              <a:ext cx="114300" cy="452438"/>
            </a:xfrm>
            <a:custGeom>
              <a:avLst/>
              <a:gdLst/>
              <a:ahLst/>
              <a:cxnLst/>
              <a:rect l="0" t="0" r="r" b="b"/>
              <a:pathLst>
                <a:path w="72" h="285">
                  <a:moveTo>
                    <a:pt x="6" y="285"/>
                  </a:moveTo>
                  <a:lnTo>
                    <a:pt x="0" y="276"/>
                  </a:lnTo>
                  <a:lnTo>
                    <a:pt x="60" y="216"/>
                  </a:lnTo>
                  <a:lnTo>
                    <a:pt x="60" y="0"/>
                  </a:lnTo>
                  <a:lnTo>
                    <a:pt x="72" y="0"/>
                  </a:lnTo>
                  <a:lnTo>
                    <a:pt x="72" y="222"/>
                  </a:lnTo>
                  <a:lnTo>
                    <a:pt x="6" y="285"/>
                  </a:lnTo>
                  <a:close/>
                </a:path>
              </a:pathLst>
            </a:custGeom>
            <a:grpFill/>
            <a:ln>
              <a:noFill/>
            </a:ln>
            <a:extLst>
              <a:ext uri="{91240B29-F687-4f45-9708-019B960494DF}">
                <a14:hiddenLine xmlns:p14="http://schemas.microsoft.com/office/powerpoint/2010/main" xmlns:a14="http://schemas.microsoft.com/office/drawing/2010/main" xmlns:a16="http://schemas.microsoft.com/office/drawing/2014/main" xmlns="" w="9525">
                  <a:solidFill>
                    <a:srgbClr val="000000"/>
                  </a:solidFill>
                  <a:round/>
                  <a:headEnd/>
                  <a:tailEnd/>
                </a14:hiddenLine>
              </a:ext>
            </a:extLst>
          </p:spPr>
          <p:txBody>
            <a:bodyPr/>
            <a:lstStyle/>
            <a:p>
              <a:endParaRPr lang="bg-BG"/>
            </a:p>
          </p:txBody>
        </p:sp>
        <p:sp>
          <p:nvSpPr>
            <p:cNvPr id="191" name="Freeform 44">
              <a:extLst>
                <a:ext uri="{FF2B5EF4-FFF2-40B4-BE49-F238E27FC236}">
                  <a16:creationId xmlns:a16="http://schemas.microsoft.com/office/drawing/2014/main" id="{1DF83FFD-4C16-41FD-928F-6E88AFC451C0}"/>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52388" y="2066925"/>
              <a:ext cx="109538" cy="109538"/>
            </a:xfrm>
            <a:custGeom>
              <a:avLst/>
              <a:gdLst/>
              <a:ahLst/>
              <a:cxnLst/>
              <a:rect l="0" t="0" r="r" b="b"/>
              <a:pathLst>
                <a:path w="23" h="23">
                  <a:moveTo>
                    <a:pt x="12" y="23"/>
                  </a:moveTo>
                  <a:cubicBezTo>
                    <a:pt x="5" y="23"/>
                    <a:pt x="0" y="18"/>
                    <a:pt x="0" y="12"/>
                  </a:cubicBezTo>
                  <a:cubicBezTo>
                    <a:pt x="0" y="5"/>
                    <a:pt x="5" y="0"/>
                    <a:pt x="12" y="0"/>
                  </a:cubicBezTo>
                  <a:cubicBezTo>
                    <a:pt x="18" y="0"/>
                    <a:pt x="23" y="5"/>
                    <a:pt x="23" y="12"/>
                  </a:cubicBezTo>
                  <a:cubicBezTo>
                    <a:pt x="23" y="18"/>
                    <a:pt x="18" y="23"/>
                    <a:pt x="12" y="23"/>
                  </a:cubicBezTo>
                  <a:close/>
                  <a:moveTo>
                    <a:pt x="12" y="4"/>
                  </a:moveTo>
                  <a:cubicBezTo>
                    <a:pt x="8" y="4"/>
                    <a:pt x="4" y="8"/>
                    <a:pt x="4" y="12"/>
                  </a:cubicBezTo>
                  <a:cubicBezTo>
                    <a:pt x="4" y="16"/>
                    <a:pt x="8" y="19"/>
                    <a:pt x="12" y="19"/>
                  </a:cubicBezTo>
                  <a:cubicBezTo>
                    <a:pt x="16" y="19"/>
                    <a:pt x="19" y="16"/>
                    <a:pt x="19" y="12"/>
                  </a:cubicBezTo>
                  <a:cubicBezTo>
                    <a:pt x="19" y="8"/>
                    <a:pt x="16" y="4"/>
                    <a:pt x="12" y="4"/>
                  </a:cubicBezTo>
                  <a:close/>
                </a:path>
              </a:pathLst>
            </a:custGeom>
            <a:grpFill/>
            <a:ln>
              <a:noFill/>
            </a:ln>
            <a:extLst>
              <a:ext uri="{91240B29-F687-4f45-9708-019B960494DF}">
                <a14:hiddenLine xmlns:p14="http://schemas.microsoft.com/office/powerpoint/2010/main" xmlns:a14="http://schemas.microsoft.com/office/drawing/2010/main" xmlns:a16="http://schemas.microsoft.com/office/drawing/2014/main" xmlns="" w="9525">
                  <a:solidFill>
                    <a:srgbClr val="000000"/>
                  </a:solidFill>
                  <a:round/>
                  <a:headEnd/>
                  <a:tailEnd/>
                </a14:hiddenLine>
              </a:ext>
            </a:extLst>
          </p:spPr>
          <p:txBody>
            <a:bodyPr/>
            <a:lstStyle/>
            <a:p>
              <a:endParaRPr lang="bg-BG"/>
            </a:p>
          </p:txBody>
        </p:sp>
        <p:sp>
          <p:nvSpPr>
            <p:cNvPr id="192" name="Rectangle 191">
              <a:extLst>
                <a:ext uri="{FF2B5EF4-FFF2-40B4-BE49-F238E27FC236}">
                  <a16:creationId xmlns:a16="http://schemas.microsoft.com/office/drawing/2014/main" id="{A5B4BC2F-B667-462B-99D8-0C433124ABDA}"/>
                </a:ext>
                <a:ext uri="{C183D7F6-B498-43B3-948B-1728B52AA6E4}">
                  <adec:decorative xmlns:adec="http://schemas.microsoft.com/office/drawing/2017/decorative" val="1"/>
                </a:ext>
              </a:extLst>
            </p:cNvPr>
            <p:cNvSpPr>
              <a:spLocks noChangeArrowheads="1"/>
            </p:cNvSpPr>
            <p:nvPr>
              <p:extLst>
                <p:ext uri="{386F3935-93C4-4BCD-93E2-E3B085C9AB24}">
                  <p16:designElem xmlns:p16="http://schemas.microsoft.com/office/powerpoint/2015/main" val="1"/>
                </p:ext>
              </p:extLst>
            </p:nvPr>
          </p:nvSpPr>
          <p:spPr bwMode="auto">
            <a:xfrm>
              <a:off x="1228725" y="4662488"/>
              <a:ext cx="23813" cy="2181225"/>
            </a:xfrm>
            <a:prstGeom prst="rect">
              <a:avLst/>
            </a:prstGeom>
            <a:grpFill/>
            <a:ln>
              <a:noFill/>
            </a:ln>
            <a:extLst>
              <a:ext uri="{91240B29-F687-4f45-9708-019B960494DF}">
                <a14:hiddenLine xmlns:p14="http://schemas.microsoft.com/office/powerpoint/2010/main" xmlns:a14="http://schemas.microsoft.com/office/drawing/2010/main" xmlns:a16="http://schemas.microsoft.com/office/drawing/2014/main" xmlns="" w="9525">
                  <a:solidFill>
                    <a:srgbClr val="000000"/>
                  </a:solidFill>
                  <a:miter lim="800000"/>
                  <a:headEnd/>
                  <a:tailEnd/>
                </a14:hiddenLine>
              </a:ext>
            </a:extLst>
          </p:spPr>
          <p:txBody>
            <a:bodyPr/>
            <a:lstStyle/>
            <a:p>
              <a:endParaRPr lang="bg-BG"/>
            </a:p>
          </p:txBody>
        </p:sp>
        <p:sp>
          <p:nvSpPr>
            <p:cNvPr id="193" name="Freeform 46">
              <a:extLst>
                <a:ext uri="{FF2B5EF4-FFF2-40B4-BE49-F238E27FC236}">
                  <a16:creationId xmlns:a16="http://schemas.microsoft.com/office/drawing/2014/main" id="{0CBD9EFB-AC61-4674-B75A-56449003CCE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319213" y="5041900"/>
              <a:ext cx="371475" cy="1801813"/>
            </a:xfrm>
            <a:custGeom>
              <a:avLst/>
              <a:gdLst/>
              <a:ahLst/>
              <a:cxnLst/>
              <a:rect l="0" t="0" r="r" b="b"/>
              <a:pathLst>
                <a:path w="234" h="1135">
                  <a:moveTo>
                    <a:pt x="15" y="1135"/>
                  </a:moveTo>
                  <a:lnTo>
                    <a:pt x="0" y="1135"/>
                  </a:lnTo>
                  <a:lnTo>
                    <a:pt x="0" y="515"/>
                  </a:lnTo>
                  <a:lnTo>
                    <a:pt x="0" y="512"/>
                  </a:lnTo>
                  <a:lnTo>
                    <a:pt x="219" y="0"/>
                  </a:lnTo>
                  <a:lnTo>
                    <a:pt x="234" y="6"/>
                  </a:lnTo>
                  <a:lnTo>
                    <a:pt x="15" y="518"/>
                  </a:lnTo>
                  <a:lnTo>
                    <a:pt x="15" y="1135"/>
                  </a:lnTo>
                  <a:close/>
                </a:path>
              </a:pathLst>
            </a:custGeom>
            <a:grpFill/>
            <a:ln>
              <a:noFill/>
            </a:ln>
            <a:extLst>
              <a:ext uri="{91240B29-F687-4f45-9708-019B960494DF}">
                <a14:hiddenLine xmlns:p14="http://schemas.microsoft.com/office/powerpoint/2010/main" xmlns:a14="http://schemas.microsoft.com/office/drawing/2010/main" xmlns:a16="http://schemas.microsoft.com/office/drawing/2014/main" xmlns="" w="9525">
                  <a:solidFill>
                    <a:srgbClr val="000000"/>
                  </a:solidFill>
                  <a:round/>
                  <a:headEnd/>
                  <a:tailEnd/>
                </a14:hiddenLine>
              </a:ext>
            </a:extLst>
          </p:spPr>
          <p:txBody>
            <a:bodyPr/>
            <a:lstStyle/>
            <a:p>
              <a:endParaRPr lang="bg-BG"/>
            </a:p>
          </p:txBody>
        </p:sp>
        <p:sp>
          <p:nvSpPr>
            <p:cNvPr id="194" name="Freeform 47">
              <a:extLst>
                <a:ext uri="{FF2B5EF4-FFF2-40B4-BE49-F238E27FC236}">
                  <a16:creationId xmlns:a16="http://schemas.microsoft.com/office/drawing/2014/main" id="{1AD4BBB0-F6A7-451F-BE09-DF619F38EB7C}"/>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1147763" y="448151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8" y="36"/>
                    <a:pt x="36" y="29"/>
                    <a:pt x="36" y="20"/>
                  </a:cubicBezTo>
                  <a:cubicBezTo>
                    <a:pt x="36" y="11"/>
                    <a:pt x="28" y="4"/>
                    <a:pt x="20" y="4"/>
                  </a:cubicBezTo>
                  <a:close/>
                </a:path>
              </a:pathLst>
            </a:custGeom>
            <a:grpFill/>
            <a:ln>
              <a:noFill/>
            </a:ln>
            <a:extLst>
              <a:ext uri="{91240B29-F687-4f45-9708-019B960494DF}">
                <a14:hiddenLine xmlns:p14="http://schemas.microsoft.com/office/powerpoint/2010/main" xmlns:a14="http://schemas.microsoft.com/office/drawing/2010/main" xmlns:a16="http://schemas.microsoft.com/office/drawing/2014/main" xmlns="" w="9525">
                  <a:solidFill>
                    <a:srgbClr val="000000"/>
                  </a:solidFill>
                  <a:round/>
                  <a:headEnd/>
                  <a:tailEnd/>
                </a14:hiddenLine>
              </a:ext>
            </a:extLst>
          </p:spPr>
          <p:txBody>
            <a:bodyPr/>
            <a:lstStyle/>
            <a:p>
              <a:endParaRPr lang="bg-BG"/>
            </a:p>
          </p:txBody>
        </p:sp>
        <p:sp>
          <p:nvSpPr>
            <p:cNvPr id="195" name="Freeform 48">
              <a:extLst>
                <a:ext uri="{FF2B5EF4-FFF2-40B4-BE49-F238E27FC236}">
                  <a16:creationId xmlns:a16="http://schemas.microsoft.com/office/drawing/2014/main" id="{A258B285-AE5E-473A-AA72-3C95E1D8331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819150" y="3983038"/>
              <a:ext cx="347663" cy="2860675"/>
            </a:xfrm>
            <a:custGeom>
              <a:avLst/>
              <a:gdLst/>
              <a:ahLst/>
              <a:cxnLst/>
              <a:rect l="0" t="0" r="r" b="b"/>
              <a:pathLst>
                <a:path w="219" h="1802">
                  <a:moveTo>
                    <a:pt x="219" y="1802"/>
                  </a:moveTo>
                  <a:lnTo>
                    <a:pt x="201" y="1802"/>
                  </a:lnTo>
                  <a:lnTo>
                    <a:pt x="201" y="1185"/>
                  </a:lnTo>
                  <a:lnTo>
                    <a:pt x="0" y="3"/>
                  </a:lnTo>
                  <a:lnTo>
                    <a:pt x="15" y="0"/>
                  </a:lnTo>
                  <a:lnTo>
                    <a:pt x="219" y="1185"/>
                  </a:lnTo>
                  <a:lnTo>
                    <a:pt x="219" y="1802"/>
                  </a:lnTo>
                  <a:close/>
                </a:path>
              </a:pathLst>
            </a:custGeom>
            <a:grpFill/>
            <a:ln>
              <a:noFill/>
            </a:ln>
            <a:extLst>
              <a:ext uri="{91240B29-F687-4f45-9708-019B960494DF}">
                <a14:hiddenLine xmlns:p14="http://schemas.microsoft.com/office/powerpoint/2010/main" xmlns:a14="http://schemas.microsoft.com/office/drawing/2010/main" xmlns:a16="http://schemas.microsoft.com/office/drawing/2014/main" xmlns="" w="9525">
                  <a:solidFill>
                    <a:srgbClr val="000000"/>
                  </a:solidFill>
                  <a:round/>
                  <a:headEnd/>
                  <a:tailEnd/>
                </a14:hiddenLine>
              </a:ext>
            </a:extLst>
          </p:spPr>
          <p:txBody>
            <a:bodyPr/>
            <a:lstStyle/>
            <a:p>
              <a:endParaRPr lang="bg-BG"/>
            </a:p>
          </p:txBody>
        </p:sp>
        <p:sp>
          <p:nvSpPr>
            <p:cNvPr id="196" name="Freeform 49">
              <a:extLst>
                <a:ext uri="{FF2B5EF4-FFF2-40B4-BE49-F238E27FC236}">
                  <a16:creationId xmlns:a16="http://schemas.microsoft.com/office/drawing/2014/main" id="{7BEEDDE5-CB8A-4DF9-858F-4D9462D955A7}"/>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728663" y="3806825"/>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8"/>
                    <a:pt x="11" y="36"/>
                    <a:pt x="20" y="36"/>
                  </a:cubicBezTo>
                  <a:cubicBezTo>
                    <a:pt x="29" y="36"/>
                    <a:pt x="36" y="28"/>
                    <a:pt x="36" y="20"/>
                  </a:cubicBezTo>
                  <a:cubicBezTo>
                    <a:pt x="36" y="11"/>
                    <a:pt x="29" y="4"/>
                    <a:pt x="20" y="4"/>
                  </a:cubicBezTo>
                  <a:close/>
                </a:path>
              </a:pathLst>
            </a:custGeom>
            <a:grpFill/>
            <a:ln>
              <a:noFill/>
            </a:ln>
            <a:extLst>
              <a:ext uri="{91240B29-F687-4f45-9708-019B960494DF}">
                <a14:hiddenLine xmlns:p14="http://schemas.microsoft.com/office/powerpoint/2010/main" xmlns:a14="http://schemas.microsoft.com/office/drawing/2010/main" xmlns:a16="http://schemas.microsoft.com/office/drawing/2014/main" xmlns="" w="9525">
                  <a:solidFill>
                    <a:srgbClr val="000000"/>
                  </a:solidFill>
                  <a:round/>
                  <a:headEnd/>
                  <a:tailEnd/>
                </a14:hiddenLine>
              </a:ext>
            </a:extLst>
          </p:spPr>
          <p:txBody>
            <a:bodyPr/>
            <a:lstStyle/>
            <a:p>
              <a:endParaRPr lang="bg-BG"/>
            </a:p>
          </p:txBody>
        </p:sp>
        <p:sp>
          <p:nvSpPr>
            <p:cNvPr id="197" name="Freeform 50">
              <a:extLst>
                <a:ext uri="{FF2B5EF4-FFF2-40B4-BE49-F238E27FC236}">
                  <a16:creationId xmlns:a16="http://schemas.microsoft.com/office/drawing/2014/main" id="{DA1C731B-9B66-4D65-BF47-04B118107B00}"/>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1624013" y="4867275"/>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8" y="36"/>
                    <a:pt x="36" y="29"/>
                    <a:pt x="36" y="20"/>
                  </a:cubicBezTo>
                  <a:cubicBezTo>
                    <a:pt x="36" y="11"/>
                    <a:pt x="28" y="4"/>
                    <a:pt x="20" y="4"/>
                  </a:cubicBezTo>
                  <a:close/>
                </a:path>
              </a:pathLst>
            </a:custGeom>
            <a:grpFill/>
            <a:ln>
              <a:noFill/>
            </a:ln>
            <a:extLst>
              <a:ext uri="{91240B29-F687-4f45-9708-019B960494DF}">
                <a14:hiddenLine xmlns:p14="http://schemas.microsoft.com/office/powerpoint/2010/main" xmlns:a14="http://schemas.microsoft.com/office/drawing/2010/main" xmlns:a16="http://schemas.microsoft.com/office/drawing/2014/main" xmlns="" w="9525">
                  <a:solidFill>
                    <a:srgbClr val="000000"/>
                  </a:solidFill>
                  <a:round/>
                  <a:headEnd/>
                  <a:tailEnd/>
                </a14:hiddenLine>
              </a:ext>
            </a:extLst>
          </p:spPr>
          <p:txBody>
            <a:bodyPr/>
            <a:lstStyle/>
            <a:p>
              <a:endParaRPr lang="bg-BG"/>
            </a:p>
          </p:txBody>
        </p:sp>
        <p:sp>
          <p:nvSpPr>
            <p:cNvPr id="198" name="Freeform 51">
              <a:extLst>
                <a:ext uri="{FF2B5EF4-FFF2-40B4-BE49-F238E27FC236}">
                  <a16:creationId xmlns:a16="http://schemas.microsoft.com/office/drawing/2014/main" id="{58DBFEC6-C6DC-4B7A-934F-5A79EC3280F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404938" y="5422900"/>
              <a:ext cx="371475" cy="1425575"/>
            </a:xfrm>
            <a:custGeom>
              <a:avLst/>
              <a:gdLst/>
              <a:ahLst/>
              <a:cxnLst/>
              <a:rect l="0" t="0" r="r" b="b"/>
              <a:pathLst>
                <a:path w="234" h="898">
                  <a:moveTo>
                    <a:pt x="18" y="898"/>
                  </a:moveTo>
                  <a:lnTo>
                    <a:pt x="0" y="898"/>
                  </a:lnTo>
                  <a:lnTo>
                    <a:pt x="0" y="515"/>
                  </a:lnTo>
                  <a:lnTo>
                    <a:pt x="0" y="512"/>
                  </a:lnTo>
                  <a:lnTo>
                    <a:pt x="222" y="0"/>
                  </a:lnTo>
                  <a:lnTo>
                    <a:pt x="234" y="6"/>
                  </a:lnTo>
                  <a:lnTo>
                    <a:pt x="18" y="518"/>
                  </a:lnTo>
                  <a:lnTo>
                    <a:pt x="18" y="898"/>
                  </a:lnTo>
                  <a:close/>
                </a:path>
              </a:pathLst>
            </a:custGeom>
            <a:grpFill/>
            <a:ln>
              <a:noFill/>
            </a:ln>
            <a:extLst>
              <a:ext uri="{91240B29-F687-4f45-9708-019B960494DF}">
                <a14:hiddenLine xmlns:p14="http://schemas.microsoft.com/office/powerpoint/2010/main" xmlns:a14="http://schemas.microsoft.com/office/drawing/2010/main" xmlns:a16="http://schemas.microsoft.com/office/drawing/2014/main" xmlns="" w="9525">
                  <a:solidFill>
                    <a:srgbClr val="000000"/>
                  </a:solidFill>
                  <a:round/>
                  <a:headEnd/>
                  <a:tailEnd/>
                </a14:hiddenLine>
              </a:ext>
            </a:extLst>
          </p:spPr>
          <p:txBody>
            <a:bodyPr/>
            <a:lstStyle/>
            <a:p>
              <a:endParaRPr lang="bg-BG"/>
            </a:p>
          </p:txBody>
        </p:sp>
        <p:sp>
          <p:nvSpPr>
            <p:cNvPr id="199" name="Freeform 52">
              <a:extLst>
                <a:ext uri="{FF2B5EF4-FFF2-40B4-BE49-F238E27FC236}">
                  <a16:creationId xmlns:a16="http://schemas.microsoft.com/office/drawing/2014/main" id="{9948D8CB-2DBE-4E48-98EA-DF9E2666A2D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666875" y="5945188"/>
              <a:ext cx="152400" cy="912813"/>
            </a:xfrm>
            <a:custGeom>
              <a:avLst/>
              <a:gdLst/>
              <a:ahLst/>
              <a:cxnLst/>
              <a:rect l="0" t="0" r="r" b="b"/>
              <a:pathLst>
                <a:path w="96" h="575">
                  <a:moveTo>
                    <a:pt x="15" y="575"/>
                  </a:moveTo>
                  <a:lnTo>
                    <a:pt x="0" y="569"/>
                  </a:lnTo>
                  <a:lnTo>
                    <a:pt x="81" y="383"/>
                  </a:lnTo>
                  <a:lnTo>
                    <a:pt x="81" y="0"/>
                  </a:lnTo>
                  <a:lnTo>
                    <a:pt x="96" y="0"/>
                  </a:lnTo>
                  <a:lnTo>
                    <a:pt x="96" y="386"/>
                  </a:lnTo>
                  <a:lnTo>
                    <a:pt x="15" y="575"/>
                  </a:lnTo>
                  <a:close/>
                </a:path>
              </a:pathLst>
            </a:custGeom>
            <a:grpFill/>
            <a:ln>
              <a:noFill/>
            </a:ln>
            <a:extLst>
              <a:ext uri="{91240B29-F687-4f45-9708-019B960494DF}">
                <a14:hiddenLine xmlns:p14="http://schemas.microsoft.com/office/powerpoint/2010/main" xmlns:a14="http://schemas.microsoft.com/office/drawing/2010/main" xmlns:a16="http://schemas.microsoft.com/office/drawing/2014/main" xmlns="" w="9525">
                  <a:solidFill>
                    <a:srgbClr val="000000"/>
                  </a:solidFill>
                  <a:round/>
                  <a:headEnd/>
                  <a:tailEnd/>
                </a14:hiddenLine>
              </a:ext>
            </a:extLst>
          </p:spPr>
          <p:txBody>
            <a:bodyPr/>
            <a:lstStyle/>
            <a:p>
              <a:endParaRPr lang="bg-BG"/>
            </a:p>
          </p:txBody>
        </p:sp>
        <p:sp>
          <p:nvSpPr>
            <p:cNvPr id="200" name="Freeform 53">
              <a:extLst>
                <a:ext uri="{FF2B5EF4-FFF2-40B4-BE49-F238E27FC236}">
                  <a16:creationId xmlns:a16="http://schemas.microsoft.com/office/drawing/2014/main" id="{56AB69F6-9F0B-4AB6-BCA8-AA2FD69E9981}"/>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1709738" y="5246688"/>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p14="http://schemas.microsoft.com/office/powerpoint/2010/main" xmlns:a14="http://schemas.microsoft.com/office/drawing/2010/main" xmlns:a16="http://schemas.microsoft.com/office/drawing/2014/main" xmlns="" w="9525">
                  <a:solidFill>
                    <a:srgbClr val="000000"/>
                  </a:solidFill>
                  <a:round/>
                  <a:headEnd/>
                  <a:tailEnd/>
                </a14:hiddenLine>
              </a:ext>
            </a:extLst>
          </p:spPr>
          <p:txBody>
            <a:bodyPr/>
            <a:lstStyle/>
            <a:p>
              <a:endParaRPr lang="bg-BG"/>
            </a:p>
          </p:txBody>
        </p:sp>
        <p:sp>
          <p:nvSpPr>
            <p:cNvPr id="201" name="Freeform 54">
              <a:extLst>
                <a:ext uri="{FF2B5EF4-FFF2-40B4-BE49-F238E27FC236}">
                  <a16:creationId xmlns:a16="http://schemas.microsoft.com/office/drawing/2014/main" id="{0E7FB426-288D-4B0B-B73B-10CCC0EF41E9}"/>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1709738" y="576421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p14="http://schemas.microsoft.com/office/powerpoint/2010/main" xmlns:a14="http://schemas.microsoft.com/office/drawing/2010/main" xmlns:a16="http://schemas.microsoft.com/office/drawing/2014/main" xmlns="" w="9525">
                  <a:solidFill>
                    <a:srgbClr val="000000"/>
                  </a:solidFill>
                  <a:round/>
                  <a:headEnd/>
                  <a:tailEnd/>
                </a14:hiddenLine>
              </a:ext>
            </a:extLst>
          </p:spPr>
          <p:txBody>
            <a:bodyPr/>
            <a:lstStyle/>
            <a:p>
              <a:endParaRPr lang="bg-BG"/>
            </a:p>
          </p:txBody>
        </p:sp>
        <p:sp>
          <p:nvSpPr>
            <p:cNvPr id="202" name="Freeform 55">
              <a:extLst>
                <a:ext uri="{FF2B5EF4-FFF2-40B4-BE49-F238E27FC236}">
                  <a16:creationId xmlns:a16="http://schemas.microsoft.com/office/drawing/2014/main" id="{A5C59C6B-46C9-48C9-9F57-2EE738B5312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766888" y="6330950"/>
              <a:ext cx="419100" cy="527050"/>
            </a:xfrm>
            <a:custGeom>
              <a:avLst/>
              <a:gdLst/>
              <a:ahLst/>
              <a:cxnLst/>
              <a:rect l="0" t="0" r="r" b="b"/>
              <a:pathLst>
                <a:path w="264" h="332">
                  <a:moveTo>
                    <a:pt x="12" y="332"/>
                  </a:moveTo>
                  <a:lnTo>
                    <a:pt x="0" y="326"/>
                  </a:lnTo>
                  <a:lnTo>
                    <a:pt x="45" y="206"/>
                  </a:lnTo>
                  <a:lnTo>
                    <a:pt x="255" y="0"/>
                  </a:lnTo>
                  <a:lnTo>
                    <a:pt x="264" y="12"/>
                  </a:lnTo>
                  <a:lnTo>
                    <a:pt x="60" y="215"/>
                  </a:lnTo>
                  <a:lnTo>
                    <a:pt x="12" y="332"/>
                  </a:lnTo>
                  <a:close/>
                </a:path>
              </a:pathLst>
            </a:custGeom>
            <a:grpFill/>
            <a:ln>
              <a:noFill/>
            </a:ln>
            <a:extLst>
              <a:ext uri="{91240B29-F687-4f45-9708-019B960494DF}">
                <a14:hiddenLine xmlns:p14="http://schemas.microsoft.com/office/powerpoint/2010/main" xmlns:a14="http://schemas.microsoft.com/office/drawing/2010/main" xmlns:a16="http://schemas.microsoft.com/office/drawing/2014/main" xmlns="" w="9525">
                  <a:solidFill>
                    <a:srgbClr val="000000"/>
                  </a:solidFill>
                  <a:round/>
                  <a:headEnd/>
                  <a:tailEnd/>
                </a14:hiddenLine>
              </a:ext>
            </a:extLst>
          </p:spPr>
          <p:txBody>
            <a:bodyPr/>
            <a:lstStyle/>
            <a:p>
              <a:endParaRPr lang="bg-BG"/>
            </a:p>
          </p:txBody>
        </p:sp>
        <p:sp>
          <p:nvSpPr>
            <p:cNvPr id="203" name="Freeform 56">
              <a:extLst>
                <a:ext uri="{FF2B5EF4-FFF2-40B4-BE49-F238E27FC236}">
                  <a16:creationId xmlns:a16="http://schemas.microsoft.com/office/drawing/2014/main" id="{7CE85F33-17DC-4273-B06F-D171094449D7}"/>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2147888" y="6221413"/>
              <a:ext cx="157163" cy="147638"/>
            </a:xfrm>
            <a:custGeom>
              <a:avLst/>
              <a:gdLst/>
              <a:ahLst/>
              <a:cxnLst/>
              <a:rect l="0" t="0" r="r" b="b"/>
              <a:pathLst>
                <a:path w="33" h="31">
                  <a:moveTo>
                    <a:pt x="16" y="31"/>
                  </a:moveTo>
                  <a:cubicBezTo>
                    <a:pt x="12" y="31"/>
                    <a:pt x="8" y="29"/>
                    <a:pt x="5" y="26"/>
                  </a:cubicBezTo>
                  <a:cubicBezTo>
                    <a:pt x="2" y="24"/>
                    <a:pt x="0" y="20"/>
                    <a:pt x="0" y="15"/>
                  </a:cubicBezTo>
                  <a:cubicBezTo>
                    <a:pt x="0" y="11"/>
                    <a:pt x="2" y="7"/>
                    <a:pt x="5" y="4"/>
                  </a:cubicBezTo>
                  <a:cubicBezTo>
                    <a:pt x="8" y="1"/>
                    <a:pt x="12" y="0"/>
                    <a:pt x="16" y="0"/>
                  </a:cubicBezTo>
                  <a:cubicBezTo>
                    <a:pt x="20" y="0"/>
                    <a:pt x="24" y="1"/>
                    <a:pt x="27" y="4"/>
                  </a:cubicBezTo>
                  <a:cubicBezTo>
                    <a:pt x="33" y="10"/>
                    <a:pt x="33" y="20"/>
                    <a:pt x="27" y="26"/>
                  </a:cubicBezTo>
                  <a:cubicBezTo>
                    <a:pt x="24" y="29"/>
                    <a:pt x="20" y="31"/>
                    <a:pt x="16" y="31"/>
                  </a:cubicBezTo>
                  <a:close/>
                  <a:moveTo>
                    <a:pt x="16" y="4"/>
                  </a:moveTo>
                  <a:cubicBezTo>
                    <a:pt x="13" y="4"/>
                    <a:pt x="10" y="5"/>
                    <a:pt x="8" y="7"/>
                  </a:cubicBezTo>
                  <a:cubicBezTo>
                    <a:pt x="6" y="9"/>
                    <a:pt x="4" y="12"/>
                    <a:pt x="4" y="15"/>
                  </a:cubicBezTo>
                  <a:cubicBezTo>
                    <a:pt x="4" y="19"/>
                    <a:pt x="6" y="21"/>
                    <a:pt x="8" y="24"/>
                  </a:cubicBezTo>
                  <a:cubicBezTo>
                    <a:pt x="10" y="26"/>
                    <a:pt x="13" y="27"/>
                    <a:pt x="16" y="27"/>
                  </a:cubicBezTo>
                  <a:cubicBezTo>
                    <a:pt x="19" y="27"/>
                    <a:pt x="22" y="26"/>
                    <a:pt x="24" y="24"/>
                  </a:cubicBezTo>
                  <a:cubicBezTo>
                    <a:pt x="29" y="19"/>
                    <a:pt x="29" y="12"/>
                    <a:pt x="24" y="7"/>
                  </a:cubicBezTo>
                  <a:cubicBezTo>
                    <a:pt x="22" y="5"/>
                    <a:pt x="19" y="4"/>
                    <a:pt x="16" y="4"/>
                  </a:cubicBezTo>
                  <a:close/>
                </a:path>
              </a:pathLst>
            </a:custGeom>
            <a:grpFill/>
            <a:ln>
              <a:noFill/>
            </a:ln>
            <a:extLst>
              <a:ext uri="{91240B29-F687-4f45-9708-019B960494DF}">
                <a14:hiddenLine xmlns:p14="http://schemas.microsoft.com/office/powerpoint/2010/main" xmlns:a14="http://schemas.microsoft.com/office/drawing/2010/main" xmlns:a16="http://schemas.microsoft.com/office/drawing/2014/main" xmlns="" w="9525">
                  <a:solidFill>
                    <a:srgbClr val="000000"/>
                  </a:solidFill>
                  <a:round/>
                  <a:headEnd/>
                  <a:tailEnd/>
                </a14:hiddenLine>
              </a:ext>
            </a:extLst>
          </p:spPr>
          <p:txBody>
            <a:bodyPr/>
            <a:lstStyle/>
            <a:p>
              <a:endParaRPr lang="bg-BG"/>
            </a:p>
          </p:txBody>
        </p:sp>
        <p:sp>
          <p:nvSpPr>
            <p:cNvPr id="204" name="Freeform 57">
              <a:extLst>
                <a:ext uri="{FF2B5EF4-FFF2-40B4-BE49-F238E27FC236}">
                  <a16:creationId xmlns:a16="http://schemas.microsoft.com/office/drawing/2014/main" id="{5CD001CF-F2C4-4810-A8D9-679F9F89E5E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504825" y="9525"/>
              <a:ext cx="233363" cy="5103813"/>
            </a:xfrm>
            <a:custGeom>
              <a:avLst/>
              <a:gdLst/>
              <a:ahLst/>
              <a:cxnLst/>
              <a:rect l="0" t="0" r="r" b="b"/>
              <a:pathLst>
                <a:path w="147" h="3215">
                  <a:moveTo>
                    <a:pt x="132" y="3215"/>
                  </a:moveTo>
                  <a:lnTo>
                    <a:pt x="129" y="2754"/>
                  </a:lnTo>
                  <a:lnTo>
                    <a:pt x="0" y="1901"/>
                  </a:lnTo>
                  <a:lnTo>
                    <a:pt x="0" y="0"/>
                  </a:lnTo>
                  <a:lnTo>
                    <a:pt x="15" y="0"/>
                  </a:lnTo>
                  <a:lnTo>
                    <a:pt x="15" y="1898"/>
                  </a:lnTo>
                  <a:lnTo>
                    <a:pt x="144" y="2754"/>
                  </a:lnTo>
                  <a:lnTo>
                    <a:pt x="147" y="3215"/>
                  </a:lnTo>
                  <a:lnTo>
                    <a:pt x="132" y="3215"/>
                  </a:lnTo>
                  <a:close/>
                </a:path>
              </a:pathLst>
            </a:custGeom>
            <a:grpFill/>
            <a:ln>
              <a:noFill/>
            </a:ln>
            <a:extLst>
              <a:ext uri="{91240B29-F687-4f45-9708-019B960494DF}">
                <a14:hiddenLine xmlns:p14="http://schemas.microsoft.com/office/powerpoint/2010/main" xmlns:a14="http://schemas.microsoft.com/office/drawing/2010/main" xmlns:a16="http://schemas.microsoft.com/office/drawing/2014/main" xmlns="" w="9525">
                  <a:solidFill>
                    <a:srgbClr val="000000"/>
                  </a:solidFill>
                  <a:round/>
                  <a:headEnd/>
                  <a:tailEnd/>
                </a14:hiddenLine>
              </a:ext>
            </a:extLst>
          </p:spPr>
          <p:txBody>
            <a:bodyPr/>
            <a:lstStyle/>
            <a:p>
              <a:endParaRPr lang="bg-BG"/>
            </a:p>
          </p:txBody>
        </p:sp>
        <p:sp>
          <p:nvSpPr>
            <p:cNvPr id="205" name="Freeform 58">
              <a:extLst>
                <a:ext uri="{FF2B5EF4-FFF2-40B4-BE49-F238E27FC236}">
                  <a16:creationId xmlns:a16="http://schemas.microsoft.com/office/drawing/2014/main" id="{69F4BCDD-D153-40D2-8DD1-2509EE0CE4C7}"/>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633413" y="5103813"/>
              <a:ext cx="185738" cy="185738"/>
            </a:xfrm>
            <a:custGeom>
              <a:avLst/>
              <a:gdLst/>
              <a:ahLst/>
              <a:cxnLst/>
              <a:rect l="0" t="0" r="r" b="b"/>
              <a:pathLst>
                <a:path w="39" h="39">
                  <a:moveTo>
                    <a:pt x="20" y="39"/>
                  </a:moveTo>
                  <a:cubicBezTo>
                    <a:pt x="9" y="39"/>
                    <a:pt x="0" y="30"/>
                    <a:pt x="0" y="19"/>
                  </a:cubicBezTo>
                  <a:cubicBezTo>
                    <a:pt x="0" y="9"/>
                    <a:pt x="9" y="0"/>
                    <a:pt x="20" y="0"/>
                  </a:cubicBezTo>
                  <a:cubicBezTo>
                    <a:pt x="30" y="0"/>
                    <a:pt x="39" y="9"/>
                    <a:pt x="39" y="19"/>
                  </a:cubicBezTo>
                  <a:cubicBezTo>
                    <a:pt x="39" y="30"/>
                    <a:pt x="30" y="39"/>
                    <a:pt x="20" y="39"/>
                  </a:cubicBezTo>
                  <a:close/>
                  <a:moveTo>
                    <a:pt x="20" y="4"/>
                  </a:moveTo>
                  <a:cubicBezTo>
                    <a:pt x="11" y="4"/>
                    <a:pt x="4" y="11"/>
                    <a:pt x="4" y="19"/>
                  </a:cubicBezTo>
                  <a:cubicBezTo>
                    <a:pt x="4" y="28"/>
                    <a:pt x="11" y="35"/>
                    <a:pt x="20" y="35"/>
                  </a:cubicBezTo>
                  <a:cubicBezTo>
                    <a:pt x="28" y="35"/>
                    <a:pt x="35" y="28"/>
                    <a:pt x="35" y="19"/>
                  </a:cubicBezTo>
                  <a:cubicBezTo>
                    <a:pt x="35" y="11"/>
                    <a:pt x="28" y="4"/>
                    <a:pt x="20" y="4"/>
                  </a:cubicBezTo>
                  <a:close/>
                </a:path>
              </a:pathLst>
            </a:custGeom>
            <a:grpFill/>
            <a:ln>
              <a:noFill/>
            </a:ln>
            <a:extLst>
              <a:ext uri="{91240B29-F687-4f45-9708-019B960494DF}">
                <a14:hiddenLine xmlns:p14="http://schemas.microsoft.com/office/powerpoint/2010/main" xmlns:a14="http://schemas.microsoft.com/office/drawing/2010/main" xmlns:a16="http://schemas.microsoft.com/office/drawing/2014/main" xmlns="" w="9525">
                  <a:solidFill>
                    <a:srgbClr val="000000"/>
                  </a:solidFill>
                  <a:round/>
                  <a:headEnd/>
                  <a:tailEnd/>
                </a14:hiddenLine>
              </a:ext>
            </a:extLst>
          </p:spPr>
          <p:txBody>
            <a:bodyPr/>
            <a:lstStyle/>
            <a:p>
              <a:endParaRPr lang="bg-BG"/>
            </a:p>
          </p:txBody>
        </p:sp>
      </p:grpSp>
      <p:sp>
        <p:nvSpPr>
          <p:cNvPr id="3" name="Content Placeholder 2">
            <a:extLst>
              <a:ext uri="{FF2B5EF4-FFF2-40B4-BE49-F238E27FC236}">
                <a16:creationId xmlns:a16="http://schemas.microsoft.com/office/drawing/2014/main" id="{B95D025C-1237-3A31-003E-2F6194B3D94E}"/>
              </a:ext>
            </a:extLst>
          </p:cNvPr>
          <p:cNvSpPr>
            <a:spLocks noGrp="1"/>
          </p:cNvSpPr>
          <p:nvPr>
            <p:ph idx="1"/>
          </p:nvPr>
        </p:nvSpPr>
        <p:spPr>
          <a:xfrm>
            <a:off x="2021600" y="1846921"/>
            <a:ext cx="9183961" cy="3541714"/>
          </a:xfrm>
        </p:spPr>
        <p:txBody>
          <a:bodyPr vert="horz" lIns="91440" tIns="45720" rIns="91440" bIns="45720" rtlCol="0" anchor="t">
            <a:normAutofit/>
          </a:bodyPr>
          <a:lstStyle/>
          <a:p>
            <a:pPr marL="0" indent="0">
              <a:lnSpc>
                <a:spcPct val="110000"/>
              </a:lnSpc>
              <a:buNone/>
            </a:pPr>
            <a:r>
              <a:rPr lang="en-US" sz="2800" b="1" dirty="0">
                <a:highlight>
                  <a:srgbClr val="000000"/>
                </a:highlight>
                <a:ea typeface="+mn-lt"/>
                <a:cs typeface="+mn-lt"/>
              </a:rPr>
              <a:t>Creating products from waste and scrap materials is a sustainable and innovative approach that contributes to environmental conservation and resource efficiency. This process involves repurposing discarded materials to manufacture new products, reducing the burden on landfills and minimizing the extraction of raw materials.</a:t>
            </a:r>
            <a:endParaRPr lang="en-US" sz="2800" b="1">
              <a:highlight>
                <a:srgbClr val="000000"/>
              </a:highlight>
            </a:endParaRPr>
          </a:p>
        </p:txBody>
      </p:sp>
    </p:spTree>
    <p:extLst>
      <p:ext uri="{BB962C8B-B14F-4D97-AF65-F5344CB8AC3E}">
        <p14:creationId xmlns:p14="http://schemas.microsoft.com/office/powerpoint/2010/main" val="358326865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952C93D8-A663-4FAE-A871-6EFD5110516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nvSpPr>
        <p:spPr bwMode="white">
          <a:xfrm>
            <a:off x="0" y="0"/>
            <a:ext cx="12192000" cy="6858000"/>
          </a:xfrm>
          <a:prstGeom prst="rect">
            <a:avLst/>
          </a:prstGeom>
          <a:noFill/>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sp>
        <p:nvSpPr>
          <p:cNvPr id="5" name="Title">
            <a:extLst>
              <a:ext uri="{FF2B5EF4-FFF2-40B4-BE49-F238E27FC236}">
                <a16:creationId xmlns:a16="http://schemas.microsoft.com/office/drawing/2014/main" id="{0DAC200C-6EBD-5FDD-D919-FD55CE19FC9A}"/>
              </a:ext>
            </a:extLst>
          </p:cNvPr>
          <p:cNvSpPr>
            <a:spLocks noGrp="1"/>
          </p:cNvSpPr>
          <p:nvPr/>
        </p:nvSpPr>
        <p:spPr>
          <a:xfrm>
            <a:off x="1192381" y="562283"/>
            <a:ext cx="4855352" cy="1147942"/>
          </a:xfrm>
          <a:prstGeom prst="rect">
            <a:avLst/>
          </a:prstGeom>
        </p:spPr>
        <p:txBody>
          <a:bodyPr vert="horz" lIns="91440" tIns="45720" rIns="91440" bIns="45720" rtlCol="0" anchor="b">
            <a:normAutofit/>
          </a:bodyPr>
          <a:lstStyle>
            <a:lvl1pPr algn="l" defTabSz="914400" rtl="0" eaLnBrk="1" latinLnBrk="0" hangingPunct="1">
              <a:lnSpc>
                <a:spcPct val="110000"/>
              </a:lnSpc>
              <a:spcBef>
                <a:spcPct val="0"/>
              </a:spcBef>
              <a:buNone/>
              <a:defRPr sz="3200" b="1" kern="1200">
                <a:solidFill>
                  <a:schemeClr val="tx1"/>
                </a:solidFill>
                <a:effectLst/>
                <a:latin typeface="+mj-lt"/>
                <a:ea typeface="+mj-ea"/>
                <a:cs typeface="+mj-cs"/>
              </a:defRPr>
            </a:lvl1pPr>
          </a:lstStyle>
          <a:p>
            <a:r>
              <a:rPr lang="en-US" b="0" dirty="0"/>
              <a:t> </a:t>
            </a:r>
            <a:r>
              <a:rPr lang="en-US" dirty="0">
                <a:solidFill>
                  <a:schemeClr val="accent1">
                    <a:lumMod val="60000"/>
                    <a:lumOff val="40000"/>
                  </a:schemeClr>
                </a:solidFill>
                <a:ea typeface="+mj-lt"/>
                <a:cs typeface="+mj-lt"/>
              </a:rPr>
              <a:t>Collection and Sorting</a:t>
            </a:r>
            <a:endParaRPr lang="en-US">
              <a:solidFill>
                <a:schemeClr val="accent1">
                  <a:lumMod val="60000"/>
                  <a:lumOff val="40000"/>
                </a:schemeClr>
              </a:solidFill>
            </a:endParaRPr>
          </a:p>
        </p:txBody>
      </p:sp>
      <p:sp>
        <p:nvSpPr>
          <p:cNvPr id="6" name="Content Placeholder">
            <a:extLst>
              <a:ext uri="{FF2B5EF4-FFF2-40B4-BE49-F238E27FC236}">
                <a16:creationId xmlns:a16="http://schemas.microsoft.com/office/drawing/2014/main" id="{6040BDE4-C78C-43BF-38FD-5F1EAE026226}"/>
              </a:ext>
            </a:extLst>
          </p:cNvPr>
          <p:cNvSpPr>
            <a:spLocks noGrp="1"/>
          </p:cNvSpPr>
          <p:nvPr/>
        </p:nvSpPr>
        <p:spPr>
          <a:xfrm>
            <a:off x="1019853" y="1823467"/>
            <a:ext cx="5473578" cy="3844193"/>
          </a:xfrm>
          <a:prstGeom prst="rect">
            <a:avLst/>
          </a:prstGeom>
        </p:spPr>
        <p:txBody>
          <a:bodyPr vert="horz" lIns="91440" tIns="45720" rIns="91440" bIns="45720" rtlCol="0" anchor="t">
            <a:normAutofit/>
          </a:bodyPr>
          <a:lstStyle>
            <a:lvl1pPr marL="228600" indent="-228600" algn="l" defTabSz="914400" rtl="0" eaLnBrk="1" latinLnBrk="0" hangingPunct="1">
              <a:lnSpc>
                <a:spcPct val="120000"/>
              </a:lnSpc>
              <a:spcBef>
                <a:spcPts val="1000"/>
              </a:spcBef>
              <a:buFont typeface="Arial" panose="020B0604020202020204" pitchFamily="34" charset="0"/>
              <a:buChar char="•"/>
              <a:defRPr sz="1800" kern="1200">
                <a:solidFill>
                  <a:schemeClr val="tx1"/>
                </a:solidFill>
                <a:latin typeface="+mn-lt"/>
                <a:ea typeface="+mn-ea"/>
                <a:cs typeface="+mn-cs"/>
              </a:defRPr>
            </a:lvl1pPr>
            <a:lvl2pPr marL="274320" indent="0" algn="l" defTabSz="914400" rtl="0" eaLnBrk="1" latinLnBrk="0" hangingPunct="1">
              <a:lnSpc>
                <a:spcPct val="120000"/>
              </a:lnSpc>
              <a:spcBef>
                <a:spcPts val="500"/>
              </a:spcBef>
              <a:buFontTx/>
              <a:buNone/>
              <a:defRPr sz="1600" b="1" kern="1200">
                <a:solidFill>
                  <a:schemeClr val="tx1"/>
                </a:solidFill>
                <a:latin typeface="+mn-lt"/>
                <a:ea typeface="+mn-ea"/>
                <a:cs typeface="+mn-cs"/>
              </a:defRPr>
            </a:lvl2pPr>
            <a:lvl3pPr marL="548640" indent="-228600" algn="l" defTabSz="914400" rtl="0" eaLnBrk="1" latinLnBrk="0" hangingPunct="1">
              <a:lnSpc>
                <a:spcPct val="120000"/>
              </a:lnSpc>
              <a:spcBef>
                <a:spcPts val="500"/>
              </a:spcBef>
              <a:buFont typeface="Arial" panose="020B0604020202020204" pitchFamily="34" charset="0"/>
              <a:buChar char="•"/>
              <a:defRPr sz="1400" kern="1200">
                <a:solidFill>
                  <a:schemeClr val="tx1"/>
                </a:solidFill>
                <a:latin typeface="+mn-lt"/>
                <a:ea typeface="+mn-ea"/>
                <a:cs typeface="+mn-cs"/>
              </a:defRPr>
            </a:lvl3pPr>
            <a:lvl4pPr marL="594360" indent="0" algn="l" defTabSz="914400" rtl="0" eaLnBrk="1" latinLnBrk="0" hangingPunct="1">
              <a:lnSpc>
                <a:spcPct val="120000"/>
              </a:lnSpc>
              <a:spcBef>
                <a:spcPts val="500"/>
              </a:spcBef>
              <a:buFontTx/>
              <a:buNone/>
              <a:defRPr sz="1200" b="1" kern="1200">
                <a:solidFill>
                  <a:schemeClr val="tx1"/>
                </a:solidFill>
                <a:latin typeface="+mn-lt"/>
                <a:ea typeface="+mn-ea"/>
                <a:cs typeface="+mn-cs"/>
              </a:defRPr>
            </a:lvl4pPr>
            <a:lvl5pPr marL="822960" indent="-228600" algn="l" defTabSz="914400" rtl="0" eaLnBrk="1" latinLnBrk="0" hangingPunct="1">
              <a:lnSpc>
                <a:spcPct val="120000"/>
              </a:lnSpc>
              <a:spcBef>
                <a:spcPts val="500"/>
              </a:spcBef>
              <a:buFont typeface="Arial" panose="020B0604020202020204" pitchFamily="34" charset="0"/>
              <a:buChar char="•"/>
              <a:defRPr sz="12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endParaRPr lang="en-US" sz="2800" b="1" dirty="0">
              <a:ea typeface="+mn-lt"/>
              <a:cs typeface="+mn-lt"/>
            </a:endParaRPr>
          </a:p>
          <a:p>
            <a:r>
              <a:rPr lang="en-US" sz="2800" dirty="0">
                <a:ea typeface="+mn-lt"/>
                <a:cs typeface="+mn-lt"/>
              </a:rPr>
              <a:t>Explanation of the initial steps in the production process.</a:t>
            </a:r>
            <a:endParaRPr lang="en-US" sz="2800" dirty="0"/>
          </a:p>
          <a:p>
            <a:r>
              <a:rPr lang="en-US" sz="2800" dirty="0">
                <a:ea typeface="+mn-lt"/>
                <a:cs typeface="+mn-lt"/>
              </a:rPr>
              <a:t>Importance of efficient collection and sorting for quality recycled materials.</a:t>
            </a:r>
            <a:endParaRPr lang="en-US" sz="2800" dirty="0"/>
          </a:p>
          <a:p>
            <a:pPr lvl="0">
              <a:lnSpc>
                <a:spcPct val="110000"/>
              </a:lnSpc>
            </a:pPr>
            <a:endParaRPr lang="en-US" sz="2800" dirty="0"/>
          </a:p>
        </p:txBody>
      </p:sp>
      <p:sp>
        <p:nvSpPr>
          <p:cNvPr id="7" name="Freeform: Shape 6">
            <a:extLst>
              <a:ext uri="{FF2B5EF4-FFF2-40B4-BE49-F238E27FC236}">
                <a16:creationId xmlns:a16="http://schemas.microsoft.com/office/drawing/2014/main" id="{33C961F3-D504-0F37-035A-B2970B9045F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nvSpPr>
        <p:spPr>
          <a:xfrm>
            <a:off x="8703268" y="3431554"/>
            <a:ext cx="3488732" cy="3432751"/>
          </a:xfrm>
          <a:custGeom>
            <a:avLst/>
            <a:gdLst>
              <a:gd name="connsiteX0" fmla="*/ 3488731 w 3488732"/>
              <a:gd name="connsiteY0" fmla="*/ 0 h 3432751"/>
              <a:gd name="connsiteX1" fmla="*/ 3488732 w 3488732"/>
              <a:gd name="connsiteY1" fmla="*/ 0 h 3432751"/>
              <a:gd name="connsiteX2" fmla="*/ 3488732 w 3488732"/>
              <a:gd name="connsiteY2" fmla="*/ 3432751 h 3432751"/>
              <a:gd name="connsiteX3" fmla="*/ 0 w 3488732"/>
              <a:gd name="connsiteY3" fmla="*/ 3432751 h 3432751"/>
              <a:gd name="connsiteX4" fmla="*/ 0 w 3488732"/>
              <a:gd name="connsiteY4" fmla="*/ 3431630 h 3432751"/>
              <a:gd name="connsiteX5" fmla="*/ 80 w 3488732"/>
              <a:gd name="connsiteY5" fmla="*/ 3431628 h 3432751"/>
              <a:gd name="connsiteX6" fmla="*/ 7516 w 3488732"/>
              <a:gd name="connsiteY6" fmla="*/ 3431628 h 3432751"/>
              <a:gd name="connsiteX7" fmla="*/ 7516 w 3488732"/>
              <a:gd name="connsiteY7" fmla="*/ 3431443 h 3432751"/>
              <a:gd name="connsiteX8" fmla="*/ 179530 w 3488732"/>
              <a:gd name="connsiteY8" fmla="*/ 3427154 h 3432751"/>
              <a:gd name="connsiteX9" fmla="*/ 3484471 w 3488732"/>
              <a:gd name="connsiteY9" fmla="*/ 162232 h 3432751"/>
              <a:gd name="connsiteX10" fmla="*/ 3488328 w 3488732"/>
              <a:gd name="connsiteY10" fmla="*/ 6924 h 3432751"/>
              <a:gd name="connsiteX11" fmla="*/ 3488731 w 3488732"/>
              <a:gd name="connsiteY11" fmla="*/ 6924 h 34327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3488732" h="3432751">
                <a:moveTo>
                  <a:pt x="3488731" y="0"/>
                </a:moveTo>
                <a:lnTo>
                  <a:pt x="3488732" y="0"/>
                </a:lnTo>
                <a:lnTo>
                  <a:pt x="3488732" y="3432751"/>
                </a:lnTo>
                <a:lnTo>
                  <a:pt x="0" y="3432751"/>
                </a:lnTo>
                <a:lnTo>
                  <a:pt x="0" y="3431630"/>
                </a:lnTo>
                <a:lnTo>
                  <a:pt x="80" y="3431628"/>
                </a:lnTo>
                <a:lnTo>
                  <a:pt x="7516" y="3431628"/>
                </a:lnTo>
                <a:lnTo>
                  <a:pt x="7516" y="3431443"/>
                </a:lnTo>
                <a:lnTo>
                  <a:pt x="179530" y="3427154"/>
                </a:lnTo>
                <a:cubicBezTo>
                  <a:pt x="1965266" y="3337873"/>
                  <a:pt x="3396747" y="1924247"/>
                  <a:pt x="3484471" y="162232"/>
                </a:cubicBezTo>
                <a:lnTo>
                  <a:pt x="3488328" y="6924"/>
                </a:lnTo>
                <a:lnTo>
                  <a:pt x="3488731" y="6924"/>
                </a:lnTo>
                <a:close/>
              </a:path>
            </a:pathLst>
          </a:cu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pic>
        <p:nvPicPr>
          <p:cNvPr id="8" name="Picture 7" descr="Throwing empty plastic bottle into the rubbish">
            <a:extLst>
              <a:ext uri="{FF2B5EF4-FFF2-40B4-BE49-F238E27FC236}">
                <a16:creationId xmlns:a16="http://schemas.microsoft.com/office/drawing/2014/main" id="{9F6AE8D6-C6B6-A0B3-F102-EACD2042BD32}"/>
              </a:ext>
            </a:extLst>
          </p:cNvPr>
          <p:cNvPicPr>
            <a:picLocks noChangeAspect="1"/>
          </p:cNvPicPr>
          <p:nvPr/>
        </p:nvPicPr>
        <p:blipFill rotWithShape="1">
          <a:blip r:embed="rId2"/>
          <a:srcRect l="19977" r="29242" b="-6"/>
          <a:stretch/>
        </p:blipFill>
        <p:spPr>
          <a:xfrm>
            <a:off x="6967018" y="10"/>
            <a:ext cx="5224982" cy="6863174"/>
          </a:xfrm>
          <a:custGeom>
            <a:avLst/>
            <a:gdLst/>
            <a:ahLst/>
            <a:cxnLst/>
            <a:rect l="l" t="t" r="r" b="b"/>
            <a:pathLst>
              <a:path w="5224982" h="6846790">
                <a:moveTo>
                  <a:pt x="0" y="0"/>
                </a:moveTo>
                <a:lnTo>
                  <a:pt x="5224981" y="0"/>
                </a:lnTo>
                <a:lnTo>
                  <a:pt x="5224981" y="3414038"/>
                </a:lnTo>
                <a:lnTo>
                  <a:pt x="5224982" y="3414038"/>
                </a:lnTo>
                <a:lnTo>
                  <a:pt x="5224981" y="3414080"/>
                </a:lnTo>
                <a:lnTo>
                  <a:pt x="5224981" y="3430264"/>
                </a:lnTo>
                <a:lnTo>
                  <a:pt x="5224578" y="3430264"/>
                </a:lnTo>
                <a:lnTo>
                  <a:pt x="5220721" y="3585201"/>
                </a:lnTo>
                <a:cubicBezTo>
                  <a:pt x="5132997" y="5343007"/>
                  <a:pt x="3701516" y="6753257"/>
                  <a:pt x="1915780" y="6842324"/>
                </a:cubicBezTo>
                <a:lnTo>
                  <a:pt x="1743766" y="6846603"/>
                </a:lnTo>
                <a:lnTo>
                  <a:pt x="1743766" y="6846788"/>
                </a:lnTo>
                <a:lnTo>
                  <a:pt x="1736330" y="6846788"/>
                </a:lnTo>
                <a:lnTo>
                  <a:pt x="1736250" y="6846790"/>
                </a:lnTo>
                <a:lnTo>
                  <a:pt x="1736250" y="6846788"/>
                </a:lnTo>
                <a:lnTo>
                  <a:pt x="0" y="6846788"/>
                </a:lnTo>
                <a:close/>
              </a:path>
            </a:pathLst>
          </a:custGeom>
        </p:spPr>
      </p:pic>
    </p:spTree>
    <p:extLst>
      <p:ext uri="{BB962C8B-B14F-4D97-AF65-F5344CB8AC3E}">
        <p14:creationId xmlns:p14="http://schemas.microsoft.com/office/powerpoint/2010/main" val="196202345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blipFill>
          <a:blip r:embed="rId3">
            <a:duotone>
              <a:schemeClr val="bg2">
                <a:shade val="48000"/>
                <a:hueMod val="106000"/>
                <a:satMod val="140000"/>
                <a:lumMod val="42000"/>
              </a:schemeClr>
              <a:schemeClr val="bg2">
                <a:tint val="98000"/>
                <a:hueMod val="92000"/>
                <a:satMod val="220000"/>
                <a:lumMod val="90000"/>
              </a:schemeClr>
            </a:duotone>
          </a:blip>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014F439-6F4E-4BCD-9A8D-B3943844CA21}"/>
              </a:ext>
            </a:extLst>
          </p:cNvPr>
          <p:cNvSpPr>
            <a:spLocks noGrp="1"/>
          </p:cNvSpPr>
          <p:nvPr>
            <p:ph type="title"/>
          </p:nvPr>
        </p:nvSpPr>
        <p:spPr>
          <a:xfrm>
            <a:off x="1285187" y="230329"/>
            <a:ext cx="9905998" cy="1478570"/>
          </a:xfrm>
        </p:spPr>
        <p:txBody>
          <a:bodyPr>
            <a:normAutofit/>
          </a:bodyPr>
          <a:lstStyle/>
          <a:p>
            <a:r>
              <a:rPr lang="en-US" sz="3200" b="1" dirty="0">
                <a:solidFill>
                  <a:schemeClr val="accent1">
                    <a:lumMod val="60000"/>
                    <a:lumOff val="40000"/>
                  </a:schemeClr>
                </a:solidFill>
              </a:rPr>
              <a:t>Process</a:t>
            </a:r>
          </a:p>
        </p:txBody>
      </p:sp>
      <p:sp>
        <p:nvSpPr>
          <p:cNvPr id="5" name="Content Placeholder 4">
            <a:extLst>
              <a:ext uri="{FF2B5EF4-FFF2-40B4-BE49-F238E27FC236}">
                <a16:creationId xmlns:a16="http://schemas.microsoft.com/office/drawing/2014/main" id="{2B5C527B-CF28-E32F-8CFD-924C97D18873}"/>
              </a:ext>
            </a:extLst>
          </p:cNvPr>
          <p:cNvSpPr>
            <a:spLocks noGrp="1"/>
          </p:cNvSpPr>
          <p:nvPr>
            <p:ph idx="1"/>
          </p:nvPr>
        </p:nvSpPr>
        <p:spPr>
          <a:xfrm>
            <a:off x="480052" y="1501865"/>
            <a:ext cx="11228716" cy="4519373"/>
          </a:xfrm>
        </p:spPr>
        <p:txBody>
          <a:bodyPr vert="horz" lIns="91440" tIns="45720" rIns="91440" bIns="45720" rtlCol="0" anchor="t">
            <a:noAutofit/>
          </a:bodyPr>
          <a:lstStyle/>
          <a:p>
            <a:pPr>
              <a:buNone/>
            </a:pPr>
            <a:r>
              <a:rPr lang="en-US" dirty="0">
                <a:ea typeface="+mn-lt"/>
                <a:cs typeface="+mn-lt"/>
              </a:rPr>
              <a:t>The production process of products from waste and scrap involves a systematic approach to transforming discarded materials into new, usable items. It begins with the collection and sorting of waste materials, followed by cleaning and preprocessing to remove contaminants. Subsequently, the recycled materials are incorporated into the manufacturing process, where they are utilized to create new products. Once manufactured, these products are distributed for sale, often labeled as environmentally friendly or recycled to appeal to consumers with a focus on sustainability. Additionally, careful consideration is given to end-of-life considerations, encouraging designs that facilitate easy disassembly or recycling to contribute to a circular economy. </a:t>
            </a:r>
            <a:endParaRPr lang="en-US"/>
          </a:p>
          <a:p>
            <a:pPr>
              <a:buNone/>
            </a:pPr>
            <a:endParaRPr lang="en-US"/>
          </a:p>
          <a:p>
            <a:pPr marL="0" indent="0">
              <a:buNone/>
            </a:pPr>
            <a:endParaRPr lang="en-US" dirty="0"/>
          </a:p>
        </p:txBody>
      </p:sp>
    </p:spTree>
    <p:extLst>
      <p:ext uri="{BB962C8B-B14F-4D97-AF65-F5344CB8AC3E}">
        <p14:creationId xmlns:p14="http://schemas.microsoft.com/office/powerpoint/2010/main" val="408478988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blipFill>
          <a:blip r:embed="rId2">
            <a:duotone>
              <a:schemeClr val="bg2">
                <a:shade val="88000"/>
                <a:hueMod val="106000"/>
                <a:satMod val="140000"/>
                <a:lumMod val="54000"/>
              </a:schemeClr>
              <a:schemeClr val="bg2">
                <a:tint val="98000"/>
                <a:hueMod val="90000"/>
                <a:satMod val="150000"/>
                <a:lumMod val="160000"/>
              </a:schemeClr>
            </a:duotone>
          </a:blip>
          <a:stretch/>
        </a:blipFill>
        <a:effectLst/>
      </p:bgPr>
    </p:bg>
    <p:spTree>
      <p:nvGrpSpPr>
        <p:cNvPr id="1" name=""/>
        <p:cNvGrpSpPr/>
        <p:nvPr/>
      </p:nvGrpSpPr>
      <p:grpSpPr>
        <a:xfrm>
          <a:off x="0" y="0"/>
          <a:ext cx="0" cy="0"/>
          <a:chOff x="0" y="0"/>
          <a:chExt cx="0" cy="0"/>
        </a:xfrm>
      </p:grpSpPr>
      <p:grpSp>
        <p:nvGrpSpPr>
          <p:cNvPr id="12" name="Group 11">
            <a:extLst>
              <a:ext uri="{FF2B5EF4-FFF2-40B4-BE49-F238E27FC236}">
                <a16:creationId xmlns:a16="http://schemas.microsoft.com/office/drawing/2014/main" id="{9AE4726C-1831-4FE3-9A11-227F0DC2F0BC}"/>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0" y="-1"/>
            <a:ext cx="12192003" cy="6858001"/>
            <a:chOff x="0" y="-1"/>
            <a:chExt cx="12192003" cy="6858001"/>
          </a:xfrm>
        </p:grpSpPr>
        <p:sp useBgFill="1">
          <p:nvSpPr>
            <p:cNvPr id="10" name="Rectangle 9">
              <a:extLst>
                <a:ext uri="{FF2B5EF4-FFF2-40B4-BE49-F238E27FC236}">
                  <a16:creationId xmlns:a16="http://schemas.microsoft.com/office/drawing/2014/main" id="{B651D7F7-8C54-448E-A268-1CBFAD87D43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 y="-1"/>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4" name="Picture 2">
              <a:extLst>
                <a:ext uri="{FF2B5EF4-FFF2-40B4-BE49-F238E27FC236}">
                  <a16:creationId xmlns:a16="http://schemas.microsoft.com/office/drawing/2014/main" id="{E3B56E94-40E1-489A-98B2-A3238D66A064}"/>
                </a:ext>
                <a:ext uri="{C183D7F6-B498-43B3-948B-1728B52AA6E4}">
                  <adec:decorative xmlns:adec="http://schemas.microsoft.com/office/drawing/2017/decorative" val="1"/>
                </a:ext>
              </a:extLst>
            </p:cNvPr>
            <p:cNvPicPr>
              <a:picLocks noChangeAspect="1" noChangeArrowheads="1"/>
            </p:cNvPicPr>
            <p:nvPr>
              <p:extLst>
                <p:ext uri="{386F3935-93C4-4BCD-93E2-E3B085C9AB24}">
                  <p16:designElem xmlns:p16="http://schemas.microsoft.com/office/powerpoint/2015/main" val="1"/>
                </p:ext>
              </p:extLst>
            </p:nvPr>
          </p:nvPicPr>
          <p:blipFill>
            <a:blip r:embed="rId3">
              <a:alphaModFix amt="30000"/>
              <a:duotone>
                <a:prstClr val="black"/>
                <a:schemeClr val="tx2">
                  <a:tint val="45000"/>
                  <a:satMod val="400000"/>
                </a:schemeClr>
              </a:duotone>
              <a:extLst>
                <a:ext uri="{28A0092B-C50C-407E-A947-70E740481C1C}">
                  <a14:useLocalDpi xmlns:a14="http://schemas.microsoft.com/office/drawing/2010/main" val="0"/>
                </a:ext>
              </a:extLst>
            </a:blip>
            <a:srcRect/>
            <a:stretch>
              <a:fillRect/>
            </a:stretch>
          </p:blipFill>
          <p:spPr bwMode="auto">
            <a:xfrm>
              <a:off x="0" y="-1"/>
              <a:ext cx="12192003" cy="6858001"/>
            </a:xfrm>
            <a:prstGeom prst="rect">
              <a:avLst/>
            </a:prstGeom>
            <a:noFill/>
            <a:extLst>
              <a:ext uri="{909E8E84-426E-40dd-AFC4-6F175D3DCCD1}">
                <a14:hiddenFill xmlns:p14="http://schemas.microsoft.com/office/powerpoint/2010/main" xmlns:a14="http://schemas.microsoft.com/office/drawing/2010/main" xmlns:a16="http://schemas.microsoft.com/office/drawing/2014/main" xmlns="">
                  <a:solidFill>
                    <a:srgbClr val="FFFFFF"/>
                  </a:solidFill>
                </a14:hiddenFill>
              </a:ext>
            </a:extLst>
          </p:spPr>
        </p:pic>
      </p:grpSp>
      <p:sp>
        <p:nvSpPr>
          <p:cNvPr id="2" name="Title 1">
            <a:extLst>
              <a:ext uri="{FF2B5EF4-FFF2-40B4-BE49-F238E27FC236}">
                <a16:creationId xmlns:a16="http://schemas.microsoft.com/office/drawing/2014/main" id="{3680CF1F-F990-E5ED-210A-91D22EA12D52}"/>
              </a:ext>
            </a:extLst>
          </p:cNvPr>
          <p:cNvSpPr>
            <a:spLocks noGrp="1"/>
          </p:cNvSpPr>
          <p:nvPr>
            <p:ph type="title"/>
          </p:nvPr>
        </p:nvSpPr>
        <p:spPr>
          <a:xfrm>
            <a:off x="4996697" y="618518"/>
            <a:ext cx="6050713" cy="1478570"/>
          </a:xfrm>
        </p:spPr>
        <p:txBody>
          <a:bodyPr>
            <a:normAutofit/>
          </a:bodyPr>
          <a:lstStyle/>
          <a:p>
            <a:r>
              <a:rPr lang="en-US" sz="3200" b="1" i="0" u="none" strike="noStrike" baseline="0" dirty="0">
                <a:solidFill>
                  <a:schemeClr val="accent1">
                    <a:lumMod val="60000"/>
                    <a:lumOff val="40000"/>
                  </a:schemeClr>
                </a:solidFill>
                <a:latin typeface="TW Cen MT"/>
                <a:ea typeface="Söhne"/>
                <a:cs typeface="Söhne"/>
              </a:rPr>
              <a:t>Melting or Refining (if applicable)</a:t>
            </a:r>
            <a:endParaRPr lang="en-US" sz="3200">
              <a:solidFill>
                <a:schemeClr val="accent1">
                  <a:lumMod val="60000"/>
                  <a:lumOff val="40000"/>
                </a:schemeClr>
              </a:solidFill>
              <a:latin typeface="TW Cen MT"/>
            </a:endParaRPr>
          </a:p>
        </p:txBody>
      </p:sp>
      <p:pic>
        <p:nvPicPr>
          <p:cNvPr id="7" name="Picture 6">
            <a:extLst>
              <a:ext uri="{FF2B5EF4-FFF2-40B4-BE49-F238E27FC236}">
                <a16:creationId xmlns:a16="http://schemas.microsoft.com/office/drawing/2014/main" id="{6890AD64-DA25-E0D1-BEB1-BF2CA1C0E89C}"/>
              </a:ext>
            </a:extLst>
          </p:cNvPr>
          <p:cNvPicPr>
            <a:picLocks noChangeAspect="1"/>
          </p:cNvPicPr>
          <p:nvPr/>
        </p:nvPicPr>
        <p:blipFill rotWithShape="1">
          <a:blip r:embed="rId4"/>
          <a:srcRect l="25248" r="29632" b="-1"/>
          <a:stretch/>
        </p:blipFill>
        <p:spPr>
          <a:xfrm>
            <a:off x="-5597" y="10"/>
            <a:ext cx="4635583" cy="6857990"/>
          </a:xfrm>
          <a:prstGeom prst="rect">
            <a:avLst/>
          </a:prstGeom>
        </p:spPr>
      </p:pic>
      <p:grpSp>
        <p:nvGrpSpPr>
          <p:cNvPr id="16" name="Group 15">
            <a:extLst>
              <a:ext uri="{FF2B5EF4-FFF2-40B4-BE49-F238E27FC236}">
                <a16:creationId xmlns:a16="http://schemas.microsoft.com/office/drawing/2014/main" id="{E916825F-759B-4F1A-BA80-AF7137691EC5}"/>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0" y="0"/>
            <a:ext cx="2305051" cy="6858001"/>
            <a:chOff x="0" y="0"/>
            <a:chExt cx="2305051" cy="6858001"/>
          </a:xfrm>
          <a:solidFill>
            <a:schemeClr val="tx1">
              <a:alpha val="70000"/>
            </a:schemeClr>
          </a:solidFill>
          <a:effectLst/>
        </p:grpSpPr>
        <p:sp>
          <p:nvSpPr>
            <p:cNvPr id="17" name="Rectangle 16">
              <a:extLst>
                <a:ext uri="{FF2B5EF4-FFF2-40B4-BE49-F238E27FC236}">
                  <a16:creationId xmlns:a16="http://schemas.microsoft.com/office/drawing/2014/main" id="{0AF64541-DE3B-4DBB-84E1-907956469E52}"/>
                </a:ext>
                <a:ext uri="{C183D7F6-B498-43B3-948B-1728B52AA6E4}">
                  <adec:decorative xmlns:adec="http://schemas.microsoft.com/office/drawing/2017/decorative" val="1"/>
                </a:ext>
              </a:extLst>
            </p:cNvPr>
            <p:cNvSpPr>
              <a:spLocks noChangeArrowheads="1"/>
            </p:cNvSpPr>
            <p:nvPr>
              <p:extLst>
                <p:ext uri="{386F3935-93C4-4BCD-93E2-E3B085C9AB24}">
                  <p16:designElem xmlns:p16="http://schemas.microsoft.com/office/powerpoint/2015/main" val="1"/>
                </p:ext>
              </p:extLst>
            </p:nvPr>
          </p:nvSpPr>
          <p:spPr bwMode="auto">
            <a:xfrm>
              <a:off x="1209675" y="4763"/>
              <a:ext cx="23813" cy="2181225"/>
            </a:xfrm>
            <a:prstGeom prst="rect">
              <a:avLst/>
            </a:prstGeom>
            <a:grpFill/>
            <a:ln>
              <a:noFill/>
            </a:ln>
            <a:extLst>
              <a:ext uri="{91240B29-F687-4f45-9708-019B960494DF}">
                <a14:hiddenLine xmlns:p14="http://schemas.microsoft.com/office/powerpoint/2010/main" xmlns:a14="http://schemas.microsoft.com/office/drawing/2010/main" xmlns:a16="http://schemas.microsoft.com/office/drawing/2014/main" xmlns="" w="9525">
                  <a:solidFill>
                    <a:srgbClr val="000000"/>
                  </a:solidFill>
                  <a:miter lim="800000"/>
                  <a:headEnd/>
                  <a:tailEnd/>
                </a14:hiddenLine>
              </a:ext>
            </a:extLst>
          </p:spPr>
          <p:txBody>
            <a:bodyPr/>
            <a:lstStyle/>
            <a:p>
              <a:endParaRPr lang="bg-BG"/>
            </a:p>
          </p:txBody>
        </p:sp>
        <p:sp>
          <p:nvSpPr>
            <p:cNvPr id="18" name="Freeform 6">
              <a:extLst>
                <a:ext uri="{FF2B5EF4-FFF2-40B4-BE49-F238E27FC236}">
                  <a16:creationId xmlns:a16="http://schemas.microsoft.com/office/drawing/2014/main" id="{9175DCC0-514A-4CA1-AD9A-1BB0FFF1B4FC}"/>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1128713" y="217646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8" y="36"/>
                    <a:pt x="36" y="29"/>
                    <a:pt x="36" y="20"/>
                  </a:cubicBezTo>
                  <a:cubicBezTo>
                    <a:pt x="36" y="11"/>
                    <a:pt x="28" y="4"/>
                    <a:pt x="20" y="4"/>
                  </a:cubicBezTo>
                  <a:close/>
                </a:path>
              </a:pathLst>
            </a:custGeom>
            <a:grpFill/>
            <a:ln>
              <a:noFill/>
            </a:ln>
            <a:extLst>
              <a:ext uri="{91240B29-F687-4f45-9708-019B960494DF}">
                <a14:hiddenLine xmlns:p14="http://schemas.microsoft.com/office/powerpoint/2010/main" xmlns:a14="http://schemas.microsoft.com/office/drawing/2010/main" xmlns:a16="http://schemas.microsoft.com/office/drawing/2014/main" xmlns="" w="9525">
                  <a:solidFill>
                    <a:srgbClr val="000000"/>
                  </a:solidFill>
                  <a:round/>
                  <a:headEnd/>
                  <a:tailEnd/>
                </a14:hiddenLine>
              </a:ext>
            </a:extLst>
          </p:spPr>
          <p:txBody>
            <a:bodyPr/>
            <a:lstStyle/>
            <a:p>
              <a:endParaRPr lang="bg-BG"/>
            </a:p>
          </p:txBody>
        </p:sp>
        <p:sp>
          <p:nvSpPr>
            <p:cNvPr id="19" name="Freeform 7">
              <a:extLst>
                <a:ext uri="{FF2B5EF4-FFF2-40B4-BE49-F238E27FC236}">
                  <a16:creationId xmlns:a16="http://schemas.microsoft.com/office/drawing/2014/main" id="{10371924-94D9-48AF-9D5B-6471775BE81D}"/>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1123950" y="4021138"/>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p14="http://schemas.microsoft.com/office/powerpoint/2010/main" xmlns:a14="http://schemas.microsoft.com/office/drawing/2010/main" xmlns:a16="http://schemas.microsoft.com/office/drawing/2014/main" xmlns="" w="9525">
                  <a:solidFill>
                    <a:srgbClr val="000000"/>
                  </a:solidFill>
                  <a:round/>
                  <a:headEnd/>
                  <a:tailEnd/>
                </a14:hiddenLine>
              </a:ext>
            </a:extLst>
          </p:spPr>
          <p:txBody>
            <a:bodyPr/>
            <a:lstStyle/>
            <a:p>
              <a:endParaRPr lang="bg-BG"/>
            </a:p>
          </p:txBody>
        </p:sp>
        <p:sp>
          <p:nvSpPr>
            <p:cNvPr id="20" name="Rectangle 19">
              <a:extLst>
                <a:ext uri="{FF2B5EF4-FFF2-40B4-BE49-F238E27FC236}">
                  <a16:creationId xmlns:a16="http://schemas.microsoft.com/office/drawing/2014/main" id="{7C964FF9-A41A-438C-A22B-62690C98F1A7}"/>
                </a:ext>
                <a:ext uri="{C183D7F6-B498-43B3-948B-1728B52AA6E4}">
                  <adec:decorative xmlns:adec="http://schemas.microsoft.com/office/drawing/2017/decorative" val="1"/>
                </a:ext>
              </a:extLst>
            </p:cNvPr>
            <p:cNvSpPr>
              <a:spLocks noChangeArrowheads="1"/>
            </p:cNvSpPr>
            <p:nvPr>
              <p:extLst>
                <p:ext uri="{386F3935-93C4-4BCD-93E2-E3B085C9AB24}">
                  <p16:designElem xmlns:p16="http://schemas.microsoft.com/office/powerpoint/2015/main" val="1"/>
                </p:ext>
              </p:extLst>
            </p:nvPr>
          </p:nvSpPr>
          <p:spPr bwMode="auto">
            <a:xfrm>
              <a:off x="414338" y="9525"/>
              <a:ext cx="28575" cy="4481513"/>
            </a:xfrm>
            <a:prstGeom prst="rect">
              <a:avLst/>
            </a:prstGeom>
            <a:grpFill/>
            <a:ln>
              <a:noFill/>
            </a:ln>
            <a:extLst>
              <a:ext uri="{91240B29-F687-4f45-9708-019B960494DF}">
                <a14:hiddenLine xmlns:p14="http://schemas.microsoft.com/office/powerpoint/2010/main" xmlns:a14="http://schemas.microsoft.com/office/drawing/2010/main" xmlns:a16="http://schemas.microsoft.com/office/drawing/2014/main" xmlns="" w="9525">
                  <a:solidFill>
                    <a:srgbClr val="000000"/>
                  </a:solidFill>
                  <a:miter lim="800000"/>
                  <a:headEnd/>
                  <a:tailEnd/>
                </a14:hiddenLine>
              </a:ext>
            </a:extLst>
          </p:spPr>
          <p:txBody>
            <a:bodyPr/>
            <a:lstStyle/>
            <a:p>
              <a:endParaRPr lang="bg-BG"/>
            </a:p>
          </p:txBody>
        </p:sp>
        <p:sp>
          <p:nvSpPr>
            <p:cNvPr id="21" name="Freeform 9">
              <a:extLst>
                <a:ext uri="{FF2B5EF4-FFF2-40B4-BE49-F238E27FC236}">
                  <a16:creationId xmlns:a16="http://schemas.microsoft.com/office/drawing/2014/main" id="{61716CD6-1875-4567-B3E2-364CD0960D83}"/>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333375" y="448151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p14="http://schemas.microsoft.com/office/powerpoint/2010/main" xmlns:a14="http://schemas.microsoft.com/office/drawing/2010/main" xmlns:a16="http://schemas.microsoft.com/office/drawing/2014/main" xmlns="" w="9525">
                  <a:solidFill>
                    <a:srgbClr val="000000"/>
                  </a:solidFill>
                  <a:round/>
                  <a:headEnd/>
                  <a:tailEnd/>
                </a14:hiddenLine>
              </a:ext>
            </a:extLst>
          </p:spPr>
          <p:txBody>
            <a:bodyPr/>
            <a:lstStyle/>
            <a:p>
              <a:endParaRPr lang="bg-BG"/>
            </a:p>
          </p:txBody>
        </p:sp>
        <p:sp>
          <p:nvSpPr>
            <p:cNvPr id="22" name="Freeform 10">
              <a:extLst>
                <a:ext uri="{FF2B5EF4-FFF2-40B4-BE49-F238E27FC236}">
                  <a16:creationId xmlns:a16="http://schemas.microsoft.com/office/drawing/2014/main" id="{31A293D3-7189-453D-AB91-1291AAFF3DB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90500" y="9525"/>
              <a:ext cx="152400" cy="908050"/>
            </a:xfrm>
            <a:custGeom>
              <a:avLst/>
              <a:gdLst/>
              <a:ahLst/>
              <a:cxnLst/>
              <a:rect l="0" t="0" r="r" b="b"/>
              <a:pathLst>
                <a:path w="96" h="572">
                  <a:moveTo>
                    <a:pt x="15" y="572"/>
                  </a:moveTo>
                  <a:lnTo>
                    <a:pt x="0" y="566"/>
                  </a:lnTo>
                  <a:lnTo>
                    <a:pt x="81" y="380"/>
                  </a:lnTo>
                  <a:lnTo>
                    <a:pt x="81" y="0"/>
                  </a:lnTo>
                  <a:lnTo>
                    <a:pt x="96" y="0"/>
                  </a:lnTo>
                  <a:lnTo>
                    <a:pt x="96" y="383"/>
                  </a:lnTo>
                  <a:lnTo>
                    <a:pt x="15" y="572"/>
                  </a:lnTo>
                  <a:close/>
                </a:path>
              </a:pathLst>
            </a:custGeom>
            <a:grpFill/>
            <a:ln>
              <a:noFill/>
            </a:ln>
            <a:extLst>
              <a:ext uri="{91240B29-F687-4f45-9708-019B960494DF}">
                <a14:hiddenLine xmlns:p14="http://schemas.microsoft.com/office/powerpoint/2010/main" xmlns:a14="http://schemas.microsoft.com/office/drawing/2010/main" xmlns:a16="http://schemas.microsoft.com/office/drawing/2014/main" xmlns="" w="9525">
                  <a:solidFill>
                    <a:srgbClr val="000000"/>
                  </a:solidFill>
                  <a:round/>
                  <a:headEnd/>
                  <a:tailEnd/>
                </a14:hiddenLine>
              </a:ext>
            </a:extLst>
          </p:spPr>
          <p:txBody>
            <a:bodyPr/>
            <a:lstStyle/>
            <a:p>
              <a:endParaRPr lang="bg-BG"/>
            </a:p>
          </p:txBody>
        </p:sp>
        <p:sp>
          <p:nvSpPr>
            <p:cNvPr id="23" name="Freeform 11">
              <a:extLst>
                <a:ext uri="{FF2B5EF4-FFF2-40B4-BE49-F238E27FC236}">
                  <a16:creationId xmlns:a16="http://schemas.microsoft.com/office/drawing/2014/main" id="{87CB4EFE-58B3-4326-9CFB-A2AFADDFA53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290638" y="14288"/>
              <a:ext cx="376238" cy="1801813"/>
            </a:xfrm>
            <a:custGeom>
              <a:avLst/>
              <a:gdLst/>
              <a:ahLst/>
              <a:cxnLst/>
              <a:rect l="0" t="0" r="r" b="b"/>
              <a:pathLst>
                <a:path w="237" h="1135">
                  <a:moveTo>
                    <a:pt x="222" y="1135"/>
                  </a:moveTo>
                  <a:lnTo>
                    <a:pt x="0" y="620"/>
                  </a:lnTo>
                  <a:lnTo>
                    <a:pt x="0" y="0"/>
                  </a:lnTo>
                  <a:lnTo>
                    <a:pt x="18" y="0"/>
                  </a:lnTo>
                  <a:lnTo>
                    <a:pt x="18" y="617"/>
                  </a:lnTo>
                  <a:lnTo>
                    <a:pt x="237" y="1129"/>
                  </a:lnTo>
                  <a:lnTo>
                    <a:pt x="222" y="1135"/>
                  </a:lnTo>
                  <a:close/>
                </a:path>
              </a:pathLst>
            </a:custGeom>
            <a:grpFill/>
            <a:ln>
              <a:noFill/>
            </a:ln>
            <a:extLst>
              <a:ext uri="{91240B29-F687-4f45-9708-019B960494DF}">
                <a14:hiddenLine xmlns:p14="http://schemas.microsoft.com/office/powerpoint/2010/main" xmlns:a14="http://schemas.microsoft.com/office/drawing/2010/main" xmlns:a16="http://schemas.microsoft.com/office/drawing/2014/main" xmlns="" w="9525">
                  <a:solidFill>
                    <a:srgbClr val="000000"/>
                  </a:solidFill>
                  <a:round/>
                  <a:headEnd/>
                  <a:tailEnd/>
                </a14:hiddenLine>
              </a:ext>
            </a:extLst>
          </p:spPr>
          <p:txBody>
            <a:bodyPr/>
            <a:lstStyle/>
            <a:p>
              <a:endParaRPr lang="bg-BG"/>
            </a:p>
          </p:txBody>
        </p:sp>
        <p:sp>
          <p:nvSpPr>
            <p:cNvPr id="24" name="Freeform 12">
              <a:extLst>
                <a:ext uri="{FF2B5EF4-FFF2-40B4-BE49-F238E27FC236}">
                  <a16:creationId xmlns:a16="http://schemas.microsoft.com/office/drawing/2014/main" id="{249CF4D3-B5A3-4287-BC9D-E9BB8FA6EBB9}"/>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1600200" y="1801813"/>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8" y="36"/>
                    <a:pt x="36" y="29"/>
                    <a:pt x="36" y="20"/>
                  </a:cubicBezTo>
                  <a:cubicBezTo>
                    <a:pt x="36" y="11"/>
                    <a:pt x="28" y="4"/>
                    <a:pt x="20" y="4"/>
                  </a:cubicBezTo>
                  <a:close/>
                </a:path>
              </a:pathLst>
            </a:custGeom>
            <a:grpFill/>
            <a:ln>
              <a:noFill/>
            </a:ln>
            <a:extLst>
              <a:ext uri="{91240B29-F687-4f45-9708-019B960494DF}">
                <a14:hiddenLine xmlns:p14="http://schemas.microsoft.com/office/powerpoint/2010/main" xmlns:a14="http://schemas.microsoft.com/office/drawing/2010/main" xmlns:a16="http://schemas.microsoft.com/office/drawing/2014/main" xmlns="" w="9525">
                  <a:solidFill>
                    <a:srgbClr val="000000"/>
                  </a:solidFill>
                  <a:round/>
                  <a:headEnd/>
                  <a:tailEnd/>
                </a14:hiddenLine>
              </a:ext>
            </a:extLst>
          </p:spPr>
          <p:txBody>
            <a:bodyPr/>
            <a:lstStyle/>
            <a:p>
              <a:endParaRPr lang="bg-BG"/>
            </a:p>
          </p:txBody>
        </p:sp>
        <p:sp>
          <p:nvSpPr>
            <p:cNvPr id="25" name="Freeform 13">
              <a:extLst>
                <a:ext uri="{FF2B5EF4-FFF2-40B4-BE49-F238E27FC236}">
                  <a16:creationId xmlns:a16="http://schemas.microsoft.com/office/drawing/2014/main" id="{4D2515F2-4D11-41AF-A6B1-7D084BEA980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381125" y="9525"/>
              <a:ext cx="371475" cy="1425575"/>
            </a:xfrm>
            <a:custGeom>
              <a:avLst/>
              <a:gdLst/>
              <a:ahLst/>
              <a:cxnLst/>
              <a:rect l="0" t="0" r="r" b="b"/>
              <a:pathLst>
                <a:path w="234" h="898">
                  <a:moveTo>
                    <a:pt x="219" y="898"/>
                  </a:moveTo>
                  <a:lnTo>
                    <a:pt x="0" y="383"/>
                  </a:lnTo>
                  <a:lnTo>
                    <a:pt x="0" y="0"/>
                  </a:lnTo>
                  <a:lnTo>
                    <a:pt x="15" y="0"/>
                  </a:lnTo>
                  <a:lnTo>
                    <a:pt x="15" y="380"/>
                  </a:lnTo>
                  <a:lnTo>
                    <a:pt x="234" y="892"/>
                  </a:lnTo>
                  <a:lnTo>
                    <a:pt x="219" y="898"/>
                  </a:lnTo>
                  <a:close/>
                </a:path>
              </a:pathLst>
            </a:custGeom>
            <a:grpFill/>
            <a:ln>
              <a:noFill/>
            </a:ln>
            <a:extLst>
              <a:ext uri="{91240B29-F687-4f45-9708-019B960494DF}">
                <a14:hiddenLine xmlns:p14="http://schemas.microsoft.com/office/powerpoint/2010/main" xmlns:a14="http://schemas.microsoft.com/office/drawing/2010/main" xmlns:a16="http://schemas.microsoft.com/office/drawing/2014/main" xmlns="" w="9525">
                  <a:solidFill>
                    <a:srgbClr val="000000"/>
                  </a:solidFill>
                  <a:round/>
                  <a:headEnd/>
                  <a:tailEnd/>
                </a14:hiddenLine>
              </a:ext>
            </a:extLst>
          </p:spPr>
          <p:txBody>
            <a:bodyPr/>
            <a:lstStyle/>
            <a:p>
              <a:endParaRPr lang="bg-BG"/>
            </a:p>
          </p:txBody>
        </p:sp>
        <p:sp>
          <p:nvSpPr>
            <p:cNvPr id="26" name="Freeform 14">
              <a:extLst>
                <a:ext uri="{FF2B5EF4-FFF2-40B4-BE49-F238E27FC236}">
                  <a16:creationId xmlns:a16="http://schemas.microsoft.com/office/drawing/2014/main" id="{331BCBF4-0DC2-426E-84B3-AE38E403C93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643063" y="0"/>
              <a:ext cx="152400" cy="912813"/>
            </a:xfrm>
            <a:custGeom>
              <a:avLst/>
              <a:gdLst/>
              <a:ahLst/>
              <a:cxnLst/>
              <a:rect l="0" t="0" r="r" b="b"/>
              <a:pathLst>
                <a:path w="96" h="575">
                  <a:moveTo>
                    <a:pt x="96" y="575"/>
                  </a:moveTo>
                  <a:lnTo>
                    <a:pt x="78" y="575"/>
                  </a:lnTo>
                  <a:lnTo>
                    <a:pt x="78" y="192"/>
                  </a:lnTo>
                  <a:lnTo>
                    <a:pt x="0" y="6"/>
                  </a:lnTo>
                  <a:lnTo>
                    <a:pt x="15" y="0"/>
                  </a:lnTo>
                  <a:lnTo>
                    <a:pt x="96" y="189"/>
                  </a:lnTo>
                  <a:lnTo>
                    <a:pt x="96" y="575"/>
                  </a:lnTo>
                  <a:close/>
                </a:path>
              </a:pathLst>
            </a:custGeom>
            <a:grpFill/>
            <a:ln>
              <a:noFill/>
            </a:ln>
            <a:extLst>
              <a:ext uri="{91240B29-F687-4f45-9708-019B960494DF}">
                <a14:hiddenLine xmlns:p14="http://schemas.microsoft.com/office/powerpoint/2010/main" xmlns:a14="http://schemas.microsoft.com/office/drawing/2010/main" xmlns:a16="http://schemas.microsoft.com/office/drawing/2014/main" xmlns="" w="9525">
                  <a:solidFill>
                    <a:srgbClr val="000000"/>
                  </a:solidFill>
                  <a:round/>
                  <a:headEnd/>
                  <a:tailEnd/>
                </a14:hiddenLine>
              </a:ext>
            </a:extLst>
          </p:spPr>
          <p:txBody>
            <a:bodyPr/>
            <a:lstStyle/>
            <a:p>
              <a:endParaRPr lang="bg-BG"/>
            </a:p>
          </p:txBody>
        </p:sp>
        <p:sp>
          <p:nvSpPr>
            <p:cNvPr id="27" name="Freeform 15">
              <a:extLst>
                <a:ext uri="{FF2B5EF4-FFF2-40B4-BE49-F238E27FC236}">
                  <a16:creationId xmlns:a16="http://schemas.microsoft.com/office/drawing/2014/main" id="{EC8AF156-0BE9-437D-A83B-87364146D070}"/>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1685925" y="142081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p14="http://schemas.microsoft.com/office/powerpoint/2010/main" xmlns:a14="http://schemas.microsoft.com/office/drawing/2010/main" xmlns:a16="http://schemas.microsoft.com/office/drawing/2014/main" xmlns="" w="9525">
                  <a:solidFill>
                    <a:srgbClr val="000000"/>
                  </a:solidFill>
                  <a:round/>
                  <a:headEnd/>
                  <a:tailEnd/>
                </a14:hiddenLine>
              </a:ext>
            </a:extLst>
          </p:spPr>
          <p:txBody>
            <a:bodyPr/>
            <a:lstStyle/>
            <a:p>
              <a:endParaRPr lang="bg-BG"/>
            </a:p>
          </p:txBody>
        </p:sp>
        <p:sp>
          <p:nvSpPr>
            <p:cNvPr id="28" name="Freeform 16">
              <a:extLst>
                <a:ext uri="{FF2B5EF4-FFF2-40B4-BE49-F238E27FC236}">
                  <a16:creationId xmlns:a16="http://schemas.microsoft.com/office/drawing/2014/main" id="{AC8CB256-3F62-4406-88F5-CE2421FF25E1}"/>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1685925" y="903288"/>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p14="http://schemas.microsoft.com/office/powerpoint/2010/main" xmlns:a14="http://schemas.microsoft.com/office/drawing/2010/main" xmlns:a16="http://schemas.microsoft.com/office/drawing/2014/main" xmlns="" w="9525">
                  <a:solidFill>
                    <a:srgbClr val="000000"/>
                  </a:solidFill>
                  <a:round/>
                  <a:headEnd/>
                  <a:tailEnd/>
                </a14:hiddenLine>
              </a:ext>
            </a:extLst>
          </p:spPr>
          <p:txBody>
            <a:bodyPr/>
            <a:lstStyle/>
            <a:p>
              <a:endParaRPr lang="bg-BG"/>
            </a:p>
          </p:txBody>
        </p:sp>
        <p:sp>
          <p:nvSpPr>
            <p:cNvPr id="29" name="Freeform 17">
              <a:extLst>
                <a:ext uri="{FF2B5EF4-FFF2-40B4-BE49-F238E27FC236}">
                  <a16:creationId xmlns:a16="http://schemas.microsoft.com/office/drawing/2014/main" id="{F3E812EB-415E-4B60-B0FB-65386882CEE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743075" y="4763"/>
              <a:ext cx="419100" cy="522288"/>
            </a:xfrm>
            <a:custGeom>
              <a:avLst/>
              <a:gdLst/>
              <a:ahLst/>
              <a:cxnLst/>
              <a:rect l="0" t="0" r="r" b="b"/>
              <a:pathLst>
                <a:path w="264" h="329">
                  <a:moveTo>
                    <a:pt x="252" y="329"/>
                  </a:moveTo>
                  <a:lnTo>
                    <a:pt x="45" y="120"/>
                  </a:lnTo>
                  <a:lnTo>
                    <a:pt x="0" y="6"/>
                  </a:lnTo>
                  <a:lnTo>
                    <a:pt x="15" y="0"/>
                  </a:lnTo>
                  <a:lnTo>
                    <a:pt x="60" y="111"/>
                  </a:lnTo>
                  <a:lnTo>
                    <a:pt x="264" y="317"/>
                  </a:lnTo>
                  <a:lnTo>
                    <a:pt x="252" y="329"/>
                  </a:lnTo>
                  <a:close/>
                </a:path>
              </a:pathLst>
            </a:custGeom>
            <a:grpFill/>
            <a:ln>
              <a:noFill/>
            </a:ln>
            <a:extLst>
              <a:ext uri="{91240B29-F687-4f45-9708-019B960494DF}">
                <a14:hiddenLine xmlns:p14="http://schemas.microsoft.com/office/powerpoint/2010/main" xmlns:a14="http://schemas.microsoft.com/office/drawing/2010/main" xmlns:a16="http://schemas.microsoft.com/office/drawing/2014/main" xmlns="" w="9525">
                  <a:solidFill>
                    <a:srgbClr val="000000"/>
                  </a:solidFill>
                  <a:round/>
                  <a:headEnd/>
                  <a:tailEnd/>
                </a14:hiddenLine>
              </a:ext>
            </a:extLst>
          </p:spPr>
          <p:txBody>
            <a:bodyPr/>
            <a:lstStyle/>
            <a:p>
              <a:endParaRPr lang="bg-BG"/>
            </a:p>
          </p:txBody>
        </p:sp>
        <p:sp>
          <p:nvSpPr>
            <p:cNvPr id="30" name="Freeform 18">
              <a:extLst>
                <a:ext uri="{FF2B5EF4-FFF2-40B4-BE49-F238E27FC236}">
                  <a16:creationId xmlns:a16="http://schemas.microsoft.com/office/drawing/2014/main" id="{EB4C95D7-8E6D-45EC-8CA1-9123D718E3BB}"/>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2119313" y="488950"/>
              <a:ext cx="161925" cy="147638"/>
            </a:xfrm>
            <a:custGeom>
              <a:avLst/>
              <a:gdLst/>
              <a:ahLst/>
              <a:cxnLst/>
              <a:rect l="0" t="0" r="r" b="b"/>
              <a:pathLst>
                <a:path w="34" h="31">
                  <a:moveTo>
                    <a:pt x="17" y="31"/>
                  </a:moveTo>
                  <a:cubicBezTo>
                    <a:pt x="13" y="31"/>
                    <a:pt x="9" y="30"/>
                    <a:pt x="6" y="27"/>
                  </a:cubicBezTo>
                  <a:cubicBezTo>
                    <a:pt x="0" y="20"/>
                    <a:pt x="0" y="10"/>
                    <a:pt x="6" y="4"/>
                  </a:cubicBezTo>
                  <a:cubicBezTo>
                    <a:pt x="9" y="1"/>
                    <a:pt x="13" y="0"/>
                    <a:pt x="17" y="0"/>
                  </a:cubicBezTo>
                  <a:cubicBezTo>
                    <a:pt x="21" y="0"/>
                    <a:pt x="25" y="1"/>
                    <a:pt x="28" y="4"/>
                  </a:cubicBezTo>
                  <a:cubicBezTo>
                    <a:pt x="34" y="10"/>
                    <a:pt x="34" y="20"/>
                    <a:pt x="28" y="27"/>
                  </a:cubicBezTo>
                  <a:cubicBezTo>
                    <a:pt x="25" y="30"/>
                    <a:pt x="21" y="31"/>
                    <a:pt x="17" y="31"/>
                  </a:cubicBezTo>
                  <a:close/>
                  <a:moveTo>
                    <a:pt x="17" y="4"/>
                  </a:moveTo>
                  <a:cubicBezTo>
                    <a:pt x="14" y="4"/>
                    <a:pt x="11" y="5"/>
                    <a:pt x="9" y="7"/>
                  </a:cubicBezTo>
                  <a:cubicBezTo>
                    <a:pt x="4" y="12"/>
                    <a:pt x="4" y="19"/>
                    <a:pt x="9" y="24"/>
                  </a:cubicBezTo>
                  <a:cubicBezTo>
                    <a:pt x="11" y="26"/>
                    <a:pt x="14" y="27"/>
                    <a:pt x="17" y="27"/>
                  </a:cubicBezTo>
                  <a:cubicBezTo>
                    <a:pt x="20" y="27"/>
                    <a:pt x="23" y="26"/>
                    <a:pt x="25" y="24"/>
                  </a:cubicBezTo>
                  <a:cubicBezTo>
                    <a:pt x="30" y="19"/>
                    <a:pt x="30" y="12"/>
                    <a:pt x="25" y="7"/>
                  </a:cubicBezTo>
                  <a:cubicBezTo>
                    <a:pt x="23" y="5"/>
                    <a:pt x="20" y="4"/>
                    <a:pt x="17" y="4"/>
                  </a:cubicBezTo>
                  <a:close/>
                </a:path>
              </a:pathLst>
            </a:custGeom>
            <a:grpFill/>
            <a:ln>
              <a:noFill/>
            </a:ln>
            <a:extLst>
              <a:ext uri="{91240B29-F687-4f45-9708-019B960494DF}">
                <a14:hiddenLine xmlns:p14="http://schemas.microsoft.com/office/powerpoint/2010/main" xmlns:a14="http://schemas.microsoft.com/office/drawing/2010/main" xmlns:a16="http://schemas.microsoft.com/office/drawing/2014/main" xmlns="" w="9525">
                  <a:solidFill>
                    <a:srgbClr val="000000"/>
                  </a:solidFill>
                  <a:round/>
                  <a:headEnd/>
                  <a:tailEnd/>
                </a14:hiddenLine>
              </a:ext>
            </a:extLst>
          </p:spPr>
          <p:txBody>
            <a:bodyPr/>
            <a:lstStyle/>
            <a:p>
              <a:endParaRPr lang="bg-BG"/>
            </a:p>
          </p:txBody>
        </p:sp>
        <p:sp>
          <p:nvSpPr>
            <p:cNvPr id="31" name="Freeform 19">
              <a:extLst>
                <a:ext uri="{FF2B5EF4-FFF2-40B4-BE49-F238E27FC236}">
                  <a16:creationId xmlns:a16="http://schemas.microsoft.com/office/drawing/2014/main" id="{83F62FD2-2F62-4495-997C-8BD7F95AB8D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952500" y="4763"/>
              <a:ext cx="152400" cy="908050"/>
            </a:xfrm>
            <a:custGeom>
              <a:avLst/>
              <a:gdLst/>
              <a:ahLst/>
              <a:cxnLst/>
              <a:rect l="0" t="0" r="r" b="b"/>
              <a:pathLst>
                <a:path w="96" h="572">
                  <a:moveTo>
                    <a:pt x="15" y="572"/>
                  </a:moveTo>
                  <a:lnTo>
                    <a:pt x="0" y="572"/>
                  </a:lnTo>
                  <a:lnTo>
                    <a:pt x="0" y="189"/>
                  </a:lnTo>
                  <a:lnTo>
                    <a:pt x="81" y="0"/>
                  </a:lnTo>
                  <a:lnTo>
                    <a:pt x="96" y="6"/>
                  </a:lnTo>
                  <a:lnTo>
                    <a:pt x="15" y="192"/>
                  </a:lnTo>
                  <a:lnTo>
                    <a:pt x="15" y="572"/>
                  </a:lnTo>
                  <a:close/>
                </a:path>
              </a:pathLst>
            </a:custGeom>
            <a:grpFill/>
            <a:ln>
              <a:noFill/>
            </a:ln>
            <a:extLst>
              <a:ext uri="{91240B29-F687-4f45-9708-019B960494DF}">
                <a14:hiddenLine xmlns:p14="http://schemas.microsoft.com/office/powerpoint/2010/main" xmlns:a14="http://schemas.microsoft.com/office/drawing/2010/main" xmlns:a16="http://schemas.microsoft.com/office/drawing/2014/main" xmlns="" w="9525">
                  <a:solidFill>
                    <a:srgbClr val="000000"/>
                  </a:solidFill>
                  <a:round/>
                  <a:headEnd/>
                  <a:tailEnd/>
                </a14:hiddenLine>
              </a:ext>
            </a:extLst>
          </p:spPr>
          <p:txBody>
            <a:bodyPr/>
            <a:lstStyle/>
            <a:p>
              <a:endParaRPr lang="bg-BG"/>
            </a:p>
          </p:txBody>
        </p:sp>
        <p:sp>
          <p:nvSpPr>
            <p:cNvPr id="32" name="Freeform 20">
              <a:extLst>
                <a:ext uri="{FF2B5EF4-FFF2-40B4-BE49-F238E27FC236}">
                  <a16:creationId xmlns:a16="http://schemas.microsoft.com/office/drawing/2014/main" id="{B7DFE0F9-22A3-4846-8D4E-0D193BD3288B}"/>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866775" y="903288"/>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2"/>
                    <a:pt x="4" y="20"/>
                  </a:cubicBezTo>
                  <a:cubicBezTo>
                    <a:pt x="4" y="29"/>
                    <a:pt x="11" y="36"/>
                    <a:pt x="20" y="36"/>
                  </a:cubicBezTo>
                  <a:cubicBezTo>
                    <a:pt x="29" y="36"/>
                    <a:pt x="36" y="29"/>
                    <a:pt x="36" y="20"/>
                  </a:cubicBezTo>
                  <a:cubicBezTo>
                    <a:pt x="36" y="12"/>
                    <a:pt x="29" y="4"/>
                    <a:pt x="20" y="4"/>
                  </a:cubicBezTo>
                  <a:close/>
                </a:path>
              </a:pathLst>
            </a:custGeom>
            <a:grpFill/>
            <a:ln>
              <a:noFill/>
            </a:ln>
            <a:extLst>
              <a:ext uri="{91240B29-F687-4f45-9708-019B960494DF}">
                <a14:hiddenLine xmlns:p14="http://schemas.microsoft.com/office/powerpoint/2010/main" xmlns:a14="http://schemas.microsoft.com/office/drawing/2010/main" xmlns:a16="http://schemas.microsoft.com/office/drawing/2014/main" xmlns="" w="9525">
                  <a:solidFill>
                    <a:srgbClr val="000000"/>
                  </a:solidFill>
                  <a:round/>
                  <a:headEnd/>
                  <a:tailEnd/>
                </a14:hiddenLine>
              </a:ext>
            </a:extLst>
          </p:spPr>
          <p:txBody>
            <a:bodyPr/>
            <a:lstStyle/>
            <a:p>
              <a:endParaRPr lang="bg-BG"/>
            </a:p>
          </p:txBody>
        </p:sp>
        <p:sp>
          <p:nvSpPr>
            <p:cNvPr id="33" name="Freeform 21">
              <a:extLst>
                <a:ext uri="{FF2B5EF4-FFF2-40B4-BE49-F238E27FC236}">
                  <a16:creationId xmlns:a16="http://schemas.microsoft.com/office/drawing/2014/main" id="{244DAF25-7415-491A-9FF6-E04BC2DC2EA6}"/>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890588" y="155416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8"/>
                    <a:pt x="11" y="36"/>
                    <a:pt x="20" y="36"/>
                  </a:cubicBezTo>
                  <a:cubicBezTo>
                    <a:pt x="29" y="36"/>
                    <a:pt x="36" y="28"/>
                    <a:pt x="36" y="20"/>
                  </a:cubicBezTo>
                  <a:cubicBezTo>
                    <a:pt x="36" y="11"/>
                    <a:pt x="29" y="4"/>
                    <a:pt x="20" y="4"/>
                  </a:cubicBezTo>
                  <a:close/>
                </a:path>
              </a:pathLst>
            </a:custGeom>
            <a:grpFill/>
            <a:ln>
              <a:noFill/>
            </a:ln>
            <a:extLst>
              <a:ext uri="{91240B29-F687-4f45-9708-019B960494DF}">
                <a14:hiddenLine xmlns:p14="http://schemas.microsoft.com/office/powerpoint/2010/main" xmlns:a14="http://schemas.microsoft.com/office/drawing/2010/main" xmlns:a16="http://schemas.microsoft.com/office/drawing/2014/main" xmlns="" w="9525">
                  <a:solidFill>
                    <a:srgbClr val="000000"/>
                  </a:solidFill>
                  <a:round/>
                  <a:headEnd/>
                  <a:tailEnd/>
                </a14:hiddenLine>
              </a:ext>
            </a:extLst>
          </p:spPr>
          <p:txBody>
            <a:bodyPr/>
            <a:lstStyle/>
            <a:p>
              <a:endParaRPr lang="bg-BG"/>
            </a:p>
          </p:txBody>
        </p:sp>
        <p:sp>
          <p:nvSpPr>
            <p:cNvPr id="34" name="Freeform 22">
              <a:extLst>
                <a:ext uri="{FF2B5EF4-FFF2-40B4-BE49-F238E27FC236}">
                  <a16:creationId xmlns:a16="http://schemas.microsoft.com/office/drawing/2014/main" id="{7ACA3646-863C-4D00-A58A-62C7FE71CE3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738188" y="5622925"/>
              <a:ext cx="338138" cy="1216025"/>
            </a:xfrm>
            <a:custGeom>
              <a:avLst/>
              <a:gdLst/>
              <a:ahLst/>
              <a:cxnLst/>
              <a:rect l="0" t="0" r="r" b="b"/>
              <a:pathLst>
                <a:path w="213" h="766">
                  <a:moveTo>
                    <a:pt x="213" y="766"/>
                  </a:moveTo>
                  <a:lnTo>
                    <a:pt x="195" y="766"/>
                  </a:lnTo>
                  <a:lnTo>
                    <a:pt x="195" y="464"/>
                  </a:lnTo>
                  <a:lnTo>
                    <a:pt x="0" y="6"/>
                  </a:lnTo>
                  <a:lnTo>
                    <a:pt x="12" y="0"/>
                  </a:lnTo>
                  <a:lnTo>
                    <a:pt x="213" y="461"/>
                  </a:lnTo>
                  <a:lnTo>
                    <a:pt x="213" y="766"/>
                  </a:lnTo>
                  <a:close/>
                </a:path>
              </a:pathLst>
            </a:custGeom>
            <a:grpFill/>
            <a:ln>
              <a:noFill/>
            </a:ln>
            <a:extLst>
              <a:ext uri="{91240B29-F687-4f45-9708-019B960494DF}">
                <a14:hiddenLine xmlns:p14="http://schemas.microsoft.com/office/powerpoint/2010/main" xmlns:a14="http://schemas.microsoft.com/office/drawing/2010/main" xmlns:a16="http://schemas.microsoft.com/office/drawing/2014/main" xmlns="" w="9525">
                  <a:solidFill>
                    <a:srgbClr val="000000"/>
                  </a:solidFill>
                  <a:round/>
                  <a:headEnd/>
                  <a:tailEnd/>
                </a14:hiddenLine>
              </a:ext>
            </a:extLst>
          </p:spPr>
          <p:txBody>
            <a:bodyPr/>
            <a:lstStyle/>
            <a:p>
              <a:endParaRPr lang="bg-BG"/>
            </a:p>
          </p:txBody>
        </p:sp>
        <p:sp>
          <p:nvSpPr>
            <p:cNvPr id="35" name="Freeform 23">
              <a:extLst>
                <a:ext uri="{FF2B5EF4-FFF2-40B4-BE49-F238E27FC236}">
                  <a16:creationId xmlns:a16="http://schemas.microsoft.com/office/drawing/2014/main" id="{0EA18B38-BD42-45ED-8458-FB205DBC76DB}"/>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647700" y="5480050"/>
              <a:ext cx="157163" cy="157163"/>
            </a:xfrm>
            <a:custGeom>
              <a:avLst/>
              <a:gdLst/>
              <a:ahLst/>
              <a:cxnLst/>
              <a:rect l="0" t="0" r="r" b="b"/>
              <a:pathLst>
                <a:path w="33" h="33">
                  <a:moveTo>
                    <a:pt x="17" y="33"/>
                  </a:moveTo>
                  <a:cubicBezTo>
                    <a:pt x="8" y="33"/>
                    <a:pt x="0" y="26"/>
                    <a:pt x="0" y="17"/>
                  </a:cubicBezTo>
                  <a:cubicBezTo>
                    <a:pt x="0" y="8"/>
                    <a:pt x="8" y="0"/>
                    <a:pt x="17" y="0"/>
                  </a:cubicBezTo>
                  <a:cubicBezTo>
                    <a:pt x="26" y="0"/>
                    <a:pt x="33" y="8"/>
                    <a:pt x="33" y="17"/>
                  </a:cubicBezTo>
                  <a:cubicBezTo>
                    <a:pt x="33" y="26"/>
                    <a:pt x="26" y="33"/>
                    <a:pt x="17" y="33"/>
                  </a:cubicBezTo>
                  <a:close/>
                  <a:moveTo>
                    <a:pt x="17" y="4"/>
                  </a:moveTo>
                  <a:cubicBezTo>
                    <a:pt x="10" y="4"/>
                    <a:pt x="4" y="10"/>
                    <a:pt x="4" y="17"/>
                  </a:cubicBezTo>
                  <a:cubicBezTo>
                    <a:pt x="4" y="24"/>
                    <a:pt x="10" y="29"/>
                    <a:pt x="17" y="29"/>
                  </a:cubicBezTo>
                  <a:cubicBezTo>
                    <a:pt x="23" y="29"/>
                    <a:pt x="29" y="24"/>
                    <a:pt x="29" y="17"/>
                  </a:cubicBezTo>
                  <a:cubicBezTo>
                    <a:pt x="29" y="10"/>
                    <a:pt x="23" y="4"/>
                    <a:pt x="17" y="4"/>
                  </a:cubicBezTo>
                  <a:close/>
                </a:path>
              </a:pathLst>
            </a:custGeom>
            <a:grpFill/>
            <a:ln>
              <a:noFill/>
            </a:ln>
            <a:extLst>
              <a:ext uri="{91240B29-F687-4f45-9708-019B960494DF}">
                <a14:hiddenLine xmlns:p14="http://schemas.microsoft.com/office/powerpoint/2010/main" xmlns:a14="http://schemas.microsoft.com/office/drawing/2010/main" xmlns:a16="http://schemas.microsoft.com/office/drawing/2014/main" xmlns="" w="9525">
                  <a:solidFill>
                    <a:srgbClr val="000000"/>
                  </a:solidFill>
                  <a:round/>
                  <a:headEnd/>
                  <a:tailEnd/>
                </a14:hiddenLine>
              </a:ext>
            </a:extLst>
          </p:spPr>
          <p:txBody>
            <a:bodyPr/>
            <a:lstStyle/>
            <a:p>
              <a:endParaRPr lang="bg-BG"/>
            </a:p>
          </p:txBody>
        </p:sp>
        <p:sp>
          <p:nvSpPr>
            <p:cNvPr id="36" name="Freeform 24">
              <a:extLst>
                <a:ext uri="{FF2B5EF4-FFF2-40B4-BE49-F238E27FC236}">
                  <a16:creationId xmlns:a16="http://schemas.microsoft.com/office/drawing/2014/main" id="{45302917-5DBE-4CF2-B52F-478F93FDDE70}"/>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66675" y="903288"/>
              <a:ext cx="190500" cy="190500"/>
            </a:xfrm>
            <a:custGeom>
              <a:avLst/>
              <a:gdLst/>
              <a:ahLst/>
              <a:cxnLst/>
              <a:rect l="0" t="0" r="r" b="b"/>
              <a:pathLst>
                <a:path w="40" h="40">
                  <a:moveTo>
                    <a:pt x="20" y="40"/>
                  </a:moveTo>
                  <a:cubicBezTo>
                    <a:pt x="9" y="40"/>
                    <a:pt x="0" y="31"/>
                    <a:pt x="0" y="20"/>
                  </a:cubicBezTo>
                  <a:cubicBezTo>
                    <a:pt x="0" y="9"/>
                    <a:pt x="9" y="0"/>
                    <a:pt x="20" y="0"/>
                  </a:cubicBezTo>
                  <a:cubicBezTo>
                    <a:pt x="32" y="0"/>
                    <a:pt x="40" y="9"/>
                    <a:pt x="40" y="20"/>
                  </a:cubicBezTo>
                  <a:cubicBezTo>
                    <a:pt x="40" y="31"/>
                    <a:pt x="32" y="40"/>
                    <a:pt x="20" y="40"/>
                  </a:cubicBezTo>
                  <a:close/>
                  <a:moveTo>
                    <a:pt x="20" y="4"/>
                  </a:moveTo>
                  <a:cubicBezTo>
                    <a:pt x="12" y="4"/>
                    <a:pt x="4" y="12"/>
                    <a:pt x="4" y="20"/>
                  </a:cubicBezTo>
                  <a:cubicBezTo>
                    <a:pt x="4" y="29"/>
                    <a:pt x="12" y="36"/>
                    <a:pt x="20" y="36"/>
                  </a:cubicBezTo>
                  <a:cubicBezTo>
                    <a:pt x="29" y="36"/>
                    <a:pt x="36" y="29"/>
                    <a:pt x="36" y="20"/>
                  </a:cubicBezTo>
                  <a:cubicBezTo>
                    <a:pt x="36" y="12"/>
                    <a:pt x="29" y="4"/>
                    <a:pt x="20" y="4"/>
                  </a:cubicBezTo>
                  <a:close/>
                </a:path>
              </a:pathLst>
            </a:custGeom>
            <a:grpFill/>
            <a:ln>
              <a:noFill/>
            </a:ln>
            <a:extLst>
              <a:ext uri="{91240B29-F687-4f45-9708-019B960494DF}">
                <a14:hiddenLine xmlns:p14="http://schemas.microsoft.com/office/powerpoint/2010/main" xmlns:a14="http://schemas.microsoft.com/office/drawing/2010/main" xmlns:a16="http://schemas.microsoft.com/office/drawing/2014/main" xmlns="" w="9525">
                  <a:solidFill>
                    <a:srgbClr val="000000"/>
                  </a:solidFill>
                  <a:round/>
                  <a:headEnd/>
                  <a:tailEnd/>
                </a14:hiddenLine>
              </a:ext>
            </a:extLst>
          </p:spPr>
          <p:txBody>
            <a:bodyPr/>
            <a:lstStyle/>
            <a:p>
              <a:endParaRPr lang="bg-BG"/>
            </a:p>
          </p:txBody>
        </p:sp>
        <p:sp>
          <p:nvSpPr>
            <p:cNvPr id="37" name="Freeform 25">
              <a:extLst>
                <a:ext uri="{FF2B5EF4-FFF2-40B4-BE49-F238E27FC236}">
                  <a16:creationId xmlns:a16="http://schemas.microsoft.com/office/drawing/2014/main" id="{8E61E6FD-D40E-479C-ABE9-2B69AE20D8F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0" y="3897313"/>
              <a:ext cx="133350" cy="266700"/>
            </a:xfrm>
            <a:custGeom>
              <a:avLst/>
              <a:gdLst/>
              <a:ahLst/>
              <a:cxnLst/>
              <a:rect l="0" t="0" r="r" b="b"/>
              <a:pathLst>
                <a:path w="84" h="168">
                  <a:moveTo>
                    <a:pt x="69" y="168"/>
                  </a:moveTo>
                  <a:lnTo>
                    <a:pt x="0" y="6"/>
                  </a:lnTo>
                  <a:lnTo>
                    <a:pt x="12" y="0"/>
                  </a:lnTo>
                  <a:lnTo>
                    <a:pt x="84" y="162"/>
                  </a:lnTo>
                  <a:lnTo>
                    <a:pt x="69" y="168"/>
                  </a:lnTo>
                  <a:close/>
                </a:path>
              </a:pathLst>
            </a:custGeom>
            <a:grpFill/>
            <a:ln>
              <a:noFill/>
            </a:ln>
            <a:extLst>
              <a:ext uri="{91240B29-F687-4f45-9708-019B960494DF}">
                <a14:hiddenLine xmlns:p14="http://schemas.microsoft.com/office/powerpoint/2010/main" xmlns:a14="http://schemas.microsoft.com/office/drawing/2010/main" xmlns:a16="http://schemas.microsoft.com/office/drawing/2014/main" xmlns="" w="9525">
                  <a:solidFill>
                    <a:srgbClr val="000000"/>
                  </a:solidFill>
                  <a:round/>
                  <a:headEnd/>
                  <a:tailEnd/>
                </a14:hiddenLine>
              </a:ext>
            </a:extLst>
          </p:spPr>
          <p:txBody>
            <a:bodyPr/>
            <a:lstStyle/>
            <a:p>
              <a:endParaRPr lang="bg-BG"/>
            </a:p>
          </p:txBody>
        </p:sp>
        <p:sp>
          <p:nvSpPr>
            <p:cNvPr id="38" name="Freeform 26">
              <a:extLst>
                <a:ext uri="{FF2B5EF4-FFF2-40B4-BE49-F238E27FC236}">
                  <a16:creationId xmlns:a16="http://schemas.microsoft.com/office/drawing/2014/main" id="{2F4DEB4F-F824-48D7-AF9B-B5D905DCD1BA}"/>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66675" y="4149725"/>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8"/>
                    <a:pt x="11" y="36"/>
                    <a:pt x="20" y="36"/>
                  </a:cubicBezTo>
                  <a:cubicBezTo>
                    <a:pt x="29" y="36"/>
                    <a:pt x="36" y="28"/>
                    <a:pt x="36" y="20"/>
                  </a:cubicBezTo>
                  <a:cubicBezTo>
                    <a:pt x="36" y="11"/>
                    <a:pt x="29" y="4"/>
                    <a:pt x="20" y="4"/>
                  </a:cubicBezTo>
                  <a:close/>
                </a:path>
              </a:pathLst>
            </a:custGeom>
            <a:grpFill/>
            <a:ln>
              <a:noFill/>
            </a:ln>
            <a:extLst>
              <a:ext uri="{91240B29-F687-4f45-9708-019B960494DF}">
                <a14:hiddenLine xmlns:p14="http://schemas.microsoft.com/office/powerpoint/2010/main" xmlns:a14="http://schemas.microsoft.com/office/drawing/2010/main" xmlns:a16="http://schemas.microsoft.com/office/drawing/2014/main" xmlns="" w="9525">
                  <a:solidFill>
                    <a:srgbClr val="000000"/>
                  </a:solidFill>
                  <a:round/>
                  <a:headEnd/>
                  <a:tailEnd/>
                </a14:hiddenLine>
              </a:ext>
            </a:extLst>
          </p:spPr>
          <p:txBody>
            <a:bodyPr/>
            <a:lstStyle/>
            <a:p>
              <a:endParaRPr lang="bg-BG"/>
            </a:p>
          </p:txBody>
        </p:sp>
        <p:sp>
          <p:nvSpPr>
            <p:cNvPr id="39" name="Freeform 27">
              <a:extLst>
                <a:ext uri="{FF2B5EF4-FFF2-40B4-BE49-F238E27FC236}">
                  <a16:creationId xmlns:a16="http://schemas.microsoft.com/office/drawing/2014/main" id="{F76CFA02-6090-4464-B573-BCA350C9017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0" y="1644650"/>
              <a:ext cx="133350" cy="269875"/>
            </a:xfrm>
            <a:custGeom>
              <a:avLst/>
              <a:gdLst/>
              <a:ahLst/>
              <a:cxnLst/>
              <a:rect l="0" t="0" r="r" b="b"/>
              <a:pathLst>
                <a:path w="84" h="170">
                  <a:moveTo>
                    <a:pt x="12" y="170"/>
                  </a:moveTo>
                  <a:lnTo>
                    <a:pt x="0" y="164"/>
                  </a:lnTo>
                  <a:lnTo>
                    <a:pt x="69" y="0"/>
                  </a:lnTo>
                  <a:lnTo>
                    <a:pt x="84" y="6"/>
                  </a:lnTo>
                  <a:lnTo>
                    <a:pt x="12" y="170"/>
                  </a:lnTo>
                  <a:close/>
                </a:path>
              </a:pathLst>
            </a:custGeom>
            <a:grpFill/>
            <a:ln>
              <a:noFill/>
            </a:ln>
            <a:extLst>
              <a:ext uri="{91240B29-F687-4f45-9708-019B960494DF}">
                <a14:hiddenLine xmlns:p14="http://schemas.microsoft.com/office/powerpoint/2010/main" xmlns:a14="http://schemas.microsoft.com/office/drawing/2010/main" xmlns:a16="http://schemas.microsoft.com/office/drawing/2014/main" xmlns="" w="9525">
                  <a:solidFill>
                    <a:srgbClr val="000000"/>
                  </a:solidFill>
                  <a:round/>
                  <a:headEnd/>
                  <a:tailEnd/>
                </a14:hiddenLine>
              </a:ext>
            </a:extLst>
          </p:spPr>
          <p:txBody>
            <a:bodyPr/>
            <a:lstStyle/>
            <a:p>
              <a:endParaRPr lang="bg-BG"/>
            </a:p>
          </p:txBody>
        </p:sp>
        <p:sp>
          <p:nvSpPr>
            <p:cNvPr id="40" name="Freeform 28">
              <a:extLst>
                <a:ext uri="{FF2B5EF4-FFF2-40B4-BE49-F238E27FC236}">
                  <a16:creationId xmlns:a16="http://schemas.microsoft.com/office/drawing/2014/main" id="{51BE8BEC-76C7-41FE-AB76-35194C2442DC}"/>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66675" y="1468438"/>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8"/>
                    <a:pt x="11" y="36"/>
                    <a:pt x="20" y="36"/>
                  </a:cubicBezTo>
                  <a:cubicBezTo>
                    <a:pt x="29" y="36"/>
                    <a:pt x="36" y="28"/>
                    <a:pt x="36" y="20"/>
                  </a:cubicBezTo>
                  <a:cubicBezTo>
                    <a:pt x="36" y="11"/>
                    <a:pt x="29" y="4"/>
                    <a:pt x="20" y="4"/>
                  </a:cubicBezTo>
                  <a:close/>
                </a:path>
              </a:pathLst>
            </a:custGeom>
            <a:grpFill/>
            <a:ln>
              <a:noFill/>
            </a:ln>
            <a:extLst>
              <a:ext uri="{91240B29-F687-4f45-9708-019B960494DF}">
                <a14:hiddenLine xmlns:p14="http://schemas.microsoft.com/office/powerpoint/2010/main" xmlns:a14="http://schemas.microsoft.com/office/drawing/2010/main" xmlns:a16="http://schemas.microsoft.com/office/drawing/2014/main" xmlns="" w="9525">
                  <a:solidFill>
                    <a:srgbClr val="000000"/>
                  </a:solidFill>
                  <a:round/>
                  <a:headEnd/>
                  <a:tailEnd/>
                </a14:hiddenLine>
              </a:ext>
            </a:extLst>
          </p:spPr>
          <p:txBody>
            <a:bodyPr/>
            <a:lstStyle/>
            <a:p>
              <a:endParaRPr lang="bg-BG"/>
            </a:p>
          </p:txBody>
        </p:sp>
        <p:sp>
          <p:nvSpPr>
            <p:cNvPr id="41" name="Freeform 29">
              <a:extLst>
                <a:ext uri="{FF2B5EF4-FFF2-40B4-BE49-F238E27FC236}">
                  <a16:creationId xmlns:a16="http://schemas.microsoft.com/office/drawing/2014/main" id="{710F61D4-3B34-45A9-B9B7-CE0373AB49A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695325" y="4763"/>
              <a:ext cx="309563" cy="1558925"/>
            </a:xfrm>
            <a:custGeom>
              <a:avLst/>
              <a:gdLst/>
              <a:ahLst/>
              <a:cxnLst/>
              <a:rect l="0" t="0" r="r" b="b"/>
              <a:pathLst>
                <a:path w="195" h="982">
                  <a:moveTo>
                    <a:pt x="195" y="982"/>
                  </a:moveTo>
                  <a:lnTo>
                    <a:pt x="177" y="982"/>
                  </a:lnTo>
                  <a:lnTo>
                    <a:pt x="177" y="805"/>
                  </a:lnTo>
                  <a:lnTo>
                    <a:pt x="0" y="629"/>
                  </a:lnTo>
                  <a:lnTo>
                    <a:pt x="0" y="0"/>
                  </a:lnTo>
                  <a:lnTo>
                    <a:pt x="18" y="0"/>
                  </a:lnTo>
                  <a:lnTo>
                    <a:pt x="18" y="623"/>
                  </a:lnTo>
                  <a:lnTo>
                    <a:pt x="195" y="796"/>
                  </a:lnTo>
                  <a:lnTo>
                    <a:pt x="195" y="982"/>
                  </a:lnTo>
                  <a:close/>
                </a:path>
              </a:pathLst>
            </a:custGeom>
            <a:grpFill/>
            <a:ln>
              <a:noFill/>
            </a:ln>
            <a:extLst>
              <a:ext uri="{91240B29-F687-4f45-9708-019B960494DF}">
                <a14:hiddenLine xmlns:p14="http://schemas.microsoft.com/office/powerpoint/2010/main" xmlns:a14="http://schemas.microsoft.com/office/drawing/2010/main" xmlns:a16="http://schemas.microsoft.com/office/drawing/2014/main" xmlns="" w="9525">
                  <a:solidFill>
                    <a:srgbClr val="000000"/>
                  </a:solidFill>
                  <a:round/>
                  <a:headEnd/>
                  <a:tailEnd/>
                </a14:hiddenLine>
              </a:ext>
            </a:extLst>
          </p:spPr>
          <p:txBody>
            <a:bodyPr/>
            <a:lstStyle/>
            <a:p>
              <a:endParaRPr lang="bg-BG"/>
            </a:p>
          </p:txBody>
        </p:sp>
        <p:sp>
          <p:nvSpPr>
            <p:cNvPr id="42" name="Freeform 30">
              <a:extLst>
                <a:ext uri="{FF2B5EF4-FFF2-40B4-BE49-F238E27FC236}">
                  <a16:creationId xmlns:a16="http://schemas.microsoft.com/office/drawing/2014/main" id="{451F080F-4CFB-4626-87CA-BB4CACA1C6F8}"/>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57150" y="4881563"/>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2" y="4"/>
                    <a:pt x="4" y="11"/>
                    <a:pt x="4" y="20"/>
                  </a:cubicBezTo>
                  <a:cubicBezTo>
                    <a:pt x="4" y="29"/>
                    <a:pt x="12" y="36"/>
                    <a:pt x="20" y="36"/>
                  </a:cubicBezTo>
                  <a:cubicBezTo>
                    <a:pt x="29" y="36"/>
                    <a:pt x="36" y="29"/>
                    <a:pt x="36" y="20"/>
                  </a:cubicBezTo>
                  <a:cubicBezTo>
                    <a:pt x="36" y="11"/>
                    <a:pt x="29" y="4"/>
                    <a:pt x="20" y="4"/>
                  </a:cubicBezTo>
                  <a:close/>
                </a:path>
              </a:pathLst>
            </a:custGeom>
            <a:grpFill/>
            <a:ln>
              <a:noFill/>
            </a:ln>
            <a:extLst>
              <a:ext uri="{91240B29-F687-4f45-9708-019B960494DF}">
                <a14:hiddenLine xmlns:p14="http://schemas.microsoft.com/office/powerpoint/2010/main" xmlns:a14="http://schemas.microsoft.com/office/drawing/2010/main" xmlns:a16="http://schemas.microsoft.com/office/drawing/2014/main" xmlns="" w="9525">
                  <a:solidFill>
                    <a:srgbClr val="000000"/>
                  </a:solidFill>
                  <a:round/>
                  <a:headEnd/>
                  <a:tailEnd/>
                </a14:hiddenLine>
              </a:ext>
            </a:extLst>
          </p:spPr>
          <p:txBody>
            <a:bodyPr/>
            <a:lstStyle/>
            <a:p>
              <a:endParaRPr lang="bg-BG"/>
            </a:p>
          </p:txBody>
        </p:sp>
        <p:sp>
          <p:nvSpPr>
            <p:cNvPr id="43" name="Freeform 31">
              <a:extLst>
                <a:ext uri="{FF2B5EF4-FFF2-40B4-BE49-F238E27FC236}">
                  <a16:creationId xmlns:a16="http://schemas.microsoft.com/office/drawing/2014/main" id="{667BBD71-2295-4A66-B76C-F82175C2B0F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38113" y="5060950"/>
              <a:ext cx="304800" cy="1778000"/>
            </a:xfrm>
            <a:custGeom>
              <a:avLst/>
              <a:gdLst/>
              <a:ahLst/>
              <a:cxnLst/>
              <a:rect l="0" t="0" r="r" b="b"/>
              <a:pathLst>
                <a:path w="192" h="1120">
                  <a:moveTo>
                    <a:pt x="192" y="1120"/>
                  </a:moveTo>
                  <a:lnTo>
                    <a:pt x="177" y="1120"/>
                  </a:lnTo>
                  <a:lnTo>
                    <a:pt x="177" y="360"/>
                  </a:lnTo>
                  <a:lnTo>
                    <a:pt x="0" y="183"/>
                  </a:lnTo>
                  <a:lnTo>
                    <a:pt x="0" y="0"/>
                  </a:lnTo>
                  <a:lnTo>
                    <a:pt x="15" y="0"/>
                  </a:lnTo>
                  <a:lnTo>
                    <a:pt x="15" y="177"/>
                  </a:lnTo>
                  <a:lnTo>
                    <a:pt x="192" y="354"/>
                  </a:lnTo>
                  <a:lnTo>
                    <a:pt x="192" y="1120"/>
                  </a:lnTo>
                  <a:close/>
                </a:path>
              </a:pathLst>
            </a:custGeom>
            <a:grpFill/>
            <a:ln>
              <a:noFill/>
            </a:ln>
            <a:extLst>
              <a:ext uri="{91240B29-F687-4f45-9708-019B960494DF}">
                <a14:hiddenLine xmlns:p14="http://schemas.microsoft.com/office/powerpoint/2010/main" xmlns:a14="http://schemas.microsoft.com/office/drawing/2010/main" xmlns:a16="http://schemas.microsoft.com/office/drawing/2014/main" xmlns="" w="9525">
                  <a:solidFill>
                    <a:srgbClr val="000000"/>
                  </a:solidFill>
                  <a:round/>
                  <a:headEnd/>
                  <a:tailEnd/>
                </a14:hiddenLine>
              </a:ext>
            </a:extLst>
          </p:spPr>
          <p:txBody>
            <a:bodyPr/>
            <a:lstStyle/>
            <a:p>
              <a:endParaRPr lang="bg-BG"/>
            </a:p>
          </p:txBody>
        </p:sp>
        <p:sp>
          <p:nvSpPr>
            <p:cNvPr id="44" name="Freeform 32">
              <a:extLst>
                <a:ext uri="{FF2B5EF4-FFF2-40B4-BE49-F238E27FC236}">
                  <a16:creationId xmlns:a16="http://schemas.microsoft.com/office/drawing/2014/main" id="{B6644DE8-5BD1-4D5F-B245-0D3A21BCE136}"/>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561975" y="6430963"/>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2" y="4"/>
                    <a:pt x="4" y="11"/>
                    <a:pt x="4" y="20"/>
                  </a:cubicBezTo>
                  <a:cubicBezTo>
                    <a:pt x="4" y="29"/>
                    <a:pt x="12" y="36"/>
                    <a:pt x="20" y="36"/>
                  </a:cubicBezTo>
                  <a:cubicBezTo>
                    <a:pt x="29" y="36"/>
                    <a:pt x="36" y="29"/>
                    <a:pt x="36" y="20"/>
                  </a:cubicBezTo>
                  <a:cubicBezTo>
                    <a:pt x="36" y="11"/>
                    <a:pt x="29" y="4"/>
                    <a:pt x="20" y="4"/>
                  </a:cubicBezTo>
                  <a:close/>
                </a:path>
              </a:pathLst>
            </a:custGeom>
            <a:grpFill/>
            <a:ln>
              <a:noFill/>
            </a:ln>
            <a:extLst>
              <a:ext uri="{91240B29-F687-4f45-9708-019B960494DF}">
                <a14:hiddenLine xmlns:p14="http://schemas.microsoft.com/office/powerpoint/2010/main" xmlns:a14="http://schemas.microsoft.com/office/drawing/2010/main" xmlns:a16="http://schemas.microsoft.com/office/drawing/2014/main" xmlns="" w="9525">
                  <a:solidFill>
                    <a:srgbClr val="000000"/>
                  </a:solidFill>
                  <a:round/>
                  <a:headEnd/>
                  <a:tailEnd/>
                </a14:hiddenLine>
              </a:ext>
            </a:extLst>
          </p:spPr>
          <p:txBody>
            <a:bodyPr/>
            <a:lstStyle/>
            <a:p>
              <a:endParaRPr lang="bg-BG"/>
            </a:p>
          </p:txBody>
        </p:sp>
        <p:sp>
          <p:nvSpPr>
            <p:cNvPr id="45" name="Rectangle 44">
              <a:extLst>
                <a:ext uri="{FF2B5EF4-FFF2-40B4-BE49-F238E27FC236}">
                  <a16:creationId xmlns:a16="http://schemas.microsoft.com/office/drawing/2014/main" id="{A4DE8FD0-E681-4D9C-85C2-BEA4C2B3A063}"/>
                </a:ext>
                <a:ext uri="{C183D7F6-B498-43B3-948B-1728B52AA6E4}">
                  <adec:decorative xmlns:adec="http://schemas.microsoft.com/office/drawing/2017/decorative" val="1"/>
                </a:ext>
              </a:extLst>
            </p:cNvPr>
            <p:cNvSpPr>
              <a:spLocks noChangeArrowheads="1"/>
            </p:cNvSpPr>
            <p:nvPr>
              <p:extLst>
                <p:ext uri="{386F3935-93C4-4BCD-93E2-E3B085C9AB24}">
                  <p16:designElem xmlns:p16="http://schemas.microsoft.com/office/powerpoint/2015/main" val="1"/>
                </p:ext>
              </p:extLst>
            </p:nvPr>
          </p:nvSpPr>
          <p:spPr bwMode="auto">
            <a:xfrm>
              <a:off x="642938" y="6610350"/>
              <a:ext cx="23813" cy="242888"/>
            </a:xfrm>
            <a:prstGeom prst="rect">
              <a:avLst/>
            </a:prstGeom>
            <a:grpFill/>
            <a:ln>
              <a:noFill/>
            </a:ln>
            <a:extLst>
              <a:ext uri="{91240B29-F687-4f45-9708-019B960494DF}">
                <a14:hiddenLine xmlns:p14="http://schemas.microsoft.com/office/powerpoint/2010/main" xmlns:a14="http://schemas.microsoft.com/office/drawing/2010/main" xmlns:a16="http://schemas.microsoft.com/office/drawing/2014/main" xmlns="" w="9525">
                  <a:solidFill>
                    <a:srgbClr val="000000"/>
                  </a:solidFill>
                  <a:miter lim="800000"/>
                  <a:headEnd/>
                  <a:tailEnd/>
                </a14:hiddenLine>
              </a:ext>
            </a:extLst>
          </p:spPr>
          <p:txBody>
            <a:bodyPr/>
            <a:lstStyle/>
            <a:p>
              <a:endParaRPr lang="bg-BG"/>
            </a:p>
          </p:txBody>
        </p:sp>
        <p:sp>
          <p:nvSpPr>
            <p:cNvPr id="46" name="Freeform 34">
              <a:extLst>
                <a:ext uri="{FF2B5EF4-FFF2-40B4-BE49-F238E27FC236}">
                  <a16:creationId xmlns:a16="http://schemas.microsoft.com/office/drawing/2014/main" id="{D46033BD-1026-4388-B926-9D11E1D7C422}"/>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76200" y="6430963"/>
              <a:ext cx="190500" cy="188913"/>
            </a:xfrm>
            <a:custGeom>
              <a:avLst/>
              <a:gdLst/>
              <a:ahLst/>
              <a:cxnLst/>
              <a:rect l="0" t="0" r="r" b="b"/>
              <a:pathLst>
                <a:path w="40" h="40">
                  <a:moveTo>
                    <a:pt x="20" y="40"/>
                  </a:moveTo>
                  <a:cubicBezTo>
                    <a:pt x="9" y="40"/>
                    <a:pt x="0" y="31"/>
                    <a:pt x="0" y="20"/>
                  </a:cubicBezTo>
                  <a:cubicBezTo>
                    <a:pt x="0" y="9"/>
                    <a:pt x="9" y="0"/>
                    <a:pt x="20" y="0"/>
                  </a:cubicBezTo>
                  <a:cubicBezTo>
                    <a:pt x="32" y="0"/>
                    <a:pt x="40" y="9"/>
                    <a:pt x="40" y="20"/>
                  </a:cubicBezTo>
                  <a:cubicBezTo>
                    <a:pt x="40" y="31"/>
                    <a:pt x="32" y="40"/>
                    <a:pt x="20" y="40"/>
                  </a:cubicBezTo>
                  <a:close/>
                  <a:moveTo>
                    <a:pt x="20" y="4"/>
                  </a:moveTo>
                  <a:cubicBezTo>
                    <a:pt x="12" y="4"/>
                    <a:pt x="4" y="11"/>
                    <a:pt x="4" y="20"/>
                  </a:cubicBezTo>
                  <a:cubicBezTo>
                    <a:pt x="4" y="29"/>
                    <a:pt x="12" y="36"/>
                    <a:pt x="20" y="36"/>
                  </a:cubicBezTo>
                  <a:cubicBezTo>
                    <a:pt x="29" y="36"/>
                    <a:pt x="36" y="29"/>
                    <a:pt x="36" y="20"/>
                  </a:cubicBezTo>
                  <a:cubicBezTo>
                    <a:pt x="36" y="11"/>
                    <a:pt x="29" y="4"/>
                    <a:pt x="20" y="4"/>
                  </a:cubicBezTo>
                  <a:close/>
                </a:path>
              </a:pathLst>
            </a:custGeom>
            <a:grpFill/>
            <a:ln>
              <a:noFill/>
            </a:ln>
            <a:extLst>
              <a:ext uri="{91240B29-F687-4f45-9708-019B960494DF}">
                <a14:hiddenLine xmlns:p14="http://schemas.microsoft.com/office/powerpoint/2010/main" xmlns:a14="http://schemas.microsoft.com/office/drawing/2010/main" xmlns:a16="http://schemas.microsoft.com/office/drawing/2014/main" xmlns="" w="9525">
                  <a:solidFill>
                    <a:srgbClr val="000000"/>
                  </a:solidFill>
                  <a:round/>
                  <a:headEnd/>
                  <a:tailEnd/>
                </a14:hiddenLine>
              </a:ext>
            </a:extLst>
          </p:spPr>
          <p:txBody>
            <a:bodyPr/>
            <a:lstStyle/>
            <a:p>
              <a:endParaRPr lang="bg-BG"/>
            </a:p>
          </p:txBody>
        </p:sp>
        <p:sp>
          <p:nvSpPr>
            <p:cNvPr id="47" name="Freeform 35">
              <a:extLst>
                <a:ext uri="{FF2B5EF4-FFF2-40B4-BE49-F238E27FC236}">
                  <a16:creationId xmlns:a16="http://schemas.microsoft.com/office/drawing/2014/main" id="{1FA74D4C-2E28-42C5-A7FA-3C7D6BD8B77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0" y="5978525"/>
              <a:ext cx="190500" cy="461963"/>
            </a:xfrm>
            <a:custGeom>
              <a:avLst/>
              <a:gdLst/>
              <a:ahLst/>
              <a:cxnLst/>
              <a:rect l="0" t="0" r="r" b="b"/>
              <a:pathLst>
                <a:path w="120" h="291">
                  <a:moveTo>
                    <a:pt x="120" y="291"/>
                  </a:moveTo>
                  <a:lnTo>
                    <a:pt x="105" y="291"/>
                  </a:lnTo>
                  <a:lnTo>
                    <a:pt x="105" y="114"/>
                  </a:lnTo>
                  <a:lnTo>
                    <a:pt x="0" y="9"/>
                  </a:lnTo>
                  <a:lnTo>
                    <a:pt x="12" y="0"/>
                  </a:lnTo>
                  <a:lnTo>
                    <a:pt x="120" y="108"/>
                  </a:lnTo>
                  <a:lnTo>
                    <a:pt x="120" y="291"/>
                  </a:lnTo>
                  <a:close/>
                </a:path>
              </a:pathLst>
            </a:custGeom>
            <a:grpFill/>
            <a:ln>
              <a:noFill/>
            </a:ln>
            <a:extLst>
              <a:ext uri="{91240B29-F687-4f45-9708-019B960494DF}">
                <a14:hiddenLine xmlns:p14="http://schemas.microsoft.com/office/powerpoint/2010/main" xmlns:a14="http://schemas.microsoft.com/office/drawing/2010/main" xmlns:a16="http://schemas.microsoft.com/office/drawing/2014/main" xmlns="" w="9525">
                  <a:solidFill>
                    <a:srgbClr val="000000"/>
                  </a:solidFill>
                  <a:round/>
                  <a:headEnd/>
                  <a:tailEnd/>
                </a14:hiddenLine>
              </a:ext>
            </a:extLst>
          </p:spPr>
          <p:txBody>
            <a:bodyPr/>
            <a:lstStyle/>
            <a:p>
              <a:endParaRPr lang="bg-BG"/>
            </a:p>
          </p:txBody>
        </p:sp>
        <p:sp>
          <p:nvSpPr>
            <p:cNvPr id="48" name="Freeform 36">
              <a:extLst>
                <a:ext uri="{FF2B5EF4-FFF2-40B4-BE49-F238E27FC236}">
                  <a16:creationId xmlns:a16="http://schemas.microsoft.com/office/drawing/2014/main" id="{FADF7B3F-903C-456C-983E-C9868DDAB99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014413" y="1801813"/>
              <a:ext cx="214313" cy="755650"/>
            </a:xfrm>
            <a:custGeom>
              <a:avLst/>
              <a:gdLst/>
              <a:ahLst/>
              <a:cxnLst/>
              <a:rect l="0" t="0" r="r" b="b"/>
              <a:pathLst>
                <a:path w="135" h="476">
                  <a:moveTo>
                    <a:pt x="12" y="476"/>
                  </a:moveTo>
                  <a:lnTo>
                    <a:pt x="0" y="476"/>
                  </a:lnTo>
                  <a:lnTo>
                    <a:pt x="0" y="128"/>
                  </a:lnTo>
                  <a:lnTo>
                    <a:pt x="126" y="0"/>
                  </a:lnTo>
                  <a:lnTo>
                    <a:pt x="135" y="9"/>
                  </a:lnTo>
                  <a:lnTo>
                    <a:pt x="12" y="131"/>
                  </a:lnTo>
                  <a:lnTo>
                    <a:pt x="12" y="476"/>
                  </a:lnTo>
                  <a:close/>
                </a:path>
              </a:pathLst>
            </a:custGeom>
            <a:grpFill/>
            <a:ln>
              <a:noFill/>
            </a:ln>
            <a:extLst>
              <a:ext uri="{91240B29-F687-4f45-9708-019B960494DF}">
                <a14:hiddenLine xmlns:p14="http://schemas.microsoft.com/office/powerpoint/2010/main" xmlns:a14="http://schemas.microsoft.com/office/drawing/2010/main" xmlns:a16="http://schemas.microsoft.com/office/drawing/2014/main" xmlns="" w="9525">
                  <a:solidFill>
                    <a:srgbClr val="000000"/>
                  </a:solidFill>
                  <a:round/>
                  <a:headEnd/>
                  <a:tailEnd/>
                </a14:hiddenLine>
              </a:ext>
            </a:extLst>
          </p:spPr>
          <p:txBody>
            <a:bodyPr/>
            <a:lstStyle/>
            <a:p>
              <a:endParaRPr lang="bg-BG"/>
            </a:p>
          </p:txBody>
        </p:sp>
        <p:sp>
          <p:nvSpPr>
            <p:cNvPr id="49" name="Freeform 37">
              <a:extLst>
                <a:ext uri="{FF2B5EF4-FFF2-40B4-BE49-F238E27FC236}">
                  <a16:creationId xmlns:a16="http://schemas.microsoft.com/office/drawing/2014/main" id="{033F8698-1549-44AD-8DAD-0055D7B80772}"/>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938213" y="2547938"/>
              <a:ext cx="166688" cy="160338"/>
            </a:xfrm>
            <a:custGeom>
              <a:avLst/>
              <a:gdLst/>
              <a:ahLst/>
              <a:cxnLst/>
              <a:rect l="0" t="0" r="r" b="b"/>
              <a:pathLst>
                <a:path w="35" h="34">
                  <a:moveTo>
                    <a:pt x="18" y="34"/>
                  </a:moveTo>
                  <a:cubicBezTo>
                    <a:pt x="8" y="34"/>
                    <a:pt x="0" y="26"/>
                    <a:pt x="0" y="17"/>
                  </a:cubicBezTo>
                  <a:cubicBezTo>
                    <a:pt x="0" y="7"/>
                    <a:pt x="8" y="0"/>
                    <a:pt x="18" y="0"/>
                  </a:cubicBezTo>
                  <a:cubicBezTo>
                    <a:pt x="27" y="0"/>
                    <a:pt x="35" y="7"/>
                    <a:pt x="35" y="17"/>
                  </a:cubicBezTo>
                  <a:cubicBezTo>
                    <a:pt x="35" y="26"/>
                    <a:pt x="27" y="34"/>
                    <a:pt x="18" y="34"/>
                  </a:cubicBezTo>
                  <a:close/>
                  <a:moveTo>
                    <a:pt x="18" y="4"/>
                  </a:moveTo>
                  <a:cubicBezTo>
                    <a:pt x="10" y="4"/>
                    <a:pt x="4" y="10"/>
                    <a:pt x="4" y="17"/>
                  </a:cubicBezTo>
                  <a:cubicBezTo>
                    <a:pt x="4" y="24"/>
                    <a:pt x="10" y="30"/>
                    <a:pt x="18" y="30"/>
                  </a:cubicBezTo>
                  <a:cubicBezTo>
                    <a:pt x="25" y="30"/>
                    <a:pt x="31" y="24"/>
                    <a:pt x="31" y="17"/>
                  </a:cubicBezTo>
                  <a:cubicBezTo>
                    <a:pt x="31" y="10"/>
                    <a:pt x="25" y="4"/>
                    <a:pt x="18" y="4"/>
                  </a:cubicBezTo>
                  <a:close/>
                </a:path>
              </a:pathLst>
            </a:custGeom>
            <a:grpFill/>
            <a:ln>
              <a:noFill/>
            </a:ln>
            <a:extLst>
              <a:ext uri="{91240B29-F687-4f45-9708-019B960494DF}">
                <a14:hiddenLine xmlns:p14="http://schemas.microsoft.com/office/powerpoint/2010/main" xmlns:a14="http://schemas.microsoft.com/office/drawing/2010/main" xmlns:a16="http://schemas.microsoft.com/office/drawing/2014/main" xmlns="" w="9525">
                  <a:solidFill>
                    <a:srgbClr val="000000"/>
                  </a:solidFill>
                  <a:round/>
                  <a:headEnd/>
                  <a:tailEnd/>
                </a14:hiddenLine>
              </a:ext>
            </a:extLst>
          </p:spPr>
          <p:txBody>
            <a:bodyPr/>
            <a:lstStyle/>
            <a:p>
              <a:endParaRPr lang="bg-BG"/>
            </a:p>
          </p:txBody>
        </p:sp>
        <p:sp>
          <p:nvSpPr>
            <p:cNvPr id="50" name="Freeform 38">
              <a:extLst>
                <a:ext uri="{FF2B5EF4-FFF2-40B4-BE49-F238E27FC236}">
                  <a16:creationId xmlns:a16="http://schemas.microsoft.com/office/drawing/2014/main" id="{F1BDD4B6-46FD-4048-ADF1-32EADD9E5AE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595313" y="4763"/>
              <a:ext cx="638175" cy="4025900"/>
            </a:xfrm>
            <a:custGeom>
              <a:avLst/>
              <a:gdLst/>
              <a:ahLst/>
              <a:cxnLst/>
              <a:rect l="0" t="0" r="r" b="b"/>
              <a:pathLst>
                <a:path w="402" h="2536">
                  <a:moveTo>
                    <a:pt x="402" y="2536"/>
                  </a:moveTo>
                  <a:lnTo>
                    <a:pt x="387" y="2536"/>
                  </a:lnTo>
                  <a:lnTo>
                    <a:pt x="387" y="2311"/>
                  </a:lnTo>
                  <a:lnTo>
                    <a:pt x="0" y="1925"/>
                  </a:lnTo>
                  <a:lnTo>
                    <a:pt x="0" y="0"/>
                  </a:lnTo>
                  <a:lnTo>
                    <a:pt x="15" y="0"/>
                  </a:lnTo>
                  <a:lnTo>
                    <a:pt x="15" y="1916"/>
                  </a:lnTo>
                  <a:lnTo>
                    <a:pt x="402" y="2302"/>
                  </a:lnTo>
                  <a:lnTo>
                    <a:pt x="402" y="2536"/>
                  </a:lnTo>
                  <a:close/>
                </a:path>
              </a:pathLst>
            </a:custGeom>
            <a:grpFill/>
            <a:ln>
              <a:noFill/>
            </a:ln>
            <a:extLst>
              <a:ext uri="{91240B29-F687-4f45-9708-019B960494DF}">
                <a14:hiddenLine xmlns:p14="http://schemas.microsoft.com/office/powerpoint/2010/main" xmlns:a14="http://schemas.microsoft.com/office/drawing/2010/main" xmlns:a16="http://schemas.microsoft.com/office/drawing/2014/main" xmlns="" w="9525">
                  <a:solidFill>
                    <a:srgbClr val="000000"/>
                  </a:solidFill>
                  <a:round/>
                  <a:headEnd/>
                  <a:tailEnd/>
                </a14:hiddenLine>
              </a:ext>
            </a:extLst>
          </p:spPr>
          <p:txBody>
            <a:bodyPr/>
            <a:lstStyle/>
            <a:p>
              <a:endParaRPr lang="bg-BG"/>
            </a:p>
          </p:txBody>
        </p:sp>
        <p:sp>
          <p:nvSpPr>
            <p:cNvPr id="51" name="Freeform 39">
              <a:extLst>
                <a:ext uri="{FF2B5EF4-FFF2-40B4-BE49-F238E27FC236}">
                  <a16:creationId xmlns:a16="http://schemas.microsoft.com/office/drawing/2014/main" id="{E7F387A7-B3BF-4B1A-BFCA-2D21AD3DFE4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223963" y="1382713"/>
              <a:ext cx="142875" cy="476250"/>
            </a:xfrm>
            <a:custGeom>
              <a:avLst/>
              <a:gdLst/>
              <a:ahLst/>
              <a:cxnLst/>
              <a:rect l="0" t="0" r="r" b="b"/>
              <a:pathLst>
                <a:path w="90" h="300">
                  <a:moveTo>
                    <a:pt x="90" y="300"/>
                  </a:moveTo>
                  <a:lnTo>
                    <a:pt x="78" y="300"/>
                  </a:lnTo>
                  <a:lnTo>
                    <a:pt x="78" y="84"/>
                  </a:lnTo>
                  <a:lnTo>
                    <a:pt x="0" y="9"/>
                  </a:lnTo>
                  <a:lnTo>
                    <a:pt x="9" y="0"/>
                  </a:lnTo>
                  <a:lnTo>
                    <a:pt x="90" y="81"/>
                  </a:lnTo>
                  <a:lnTo>
                    <a:pt x="90" y="300"/>
                  </a:lnTo>
                  <a:close/>
                </a:path>
              </a:pathLst>
            </a:custGeom>
            <a:grpFill/>
            <a:ln>
              <a:noFill/>
            </a:ln>
            <a:extLst>
              <a:ext uri="{91240B29-F687-4f45-9708-019B960494DF}">
                <a14:hiddenLine xmlns:p14="http://schemas.microsoft.com/office/powerpoint/2010/main" xmlns:a14="http://schemas.microsoft.com/office/drawing/2010/main" xmlns:a16="http://schemas.microsoft.com/office/drawing/2014/main" xmlns="" w="9525">
                  <a:solidFill>
                    <a:srgbClr val="000000"/>
                  </a:solidFill>
                  <a:round/>
                  <a:headEnd/>
                  <a:tailEnd/>
                </a14:hiddenLine>
              </a:ext>
            </a:extLst>
          </p:spPr>
          <p:txBody>
            <a:bodyPr/>
            <a:lstStyle/>
            <a:p>
              <a:endParaRPr lang="bg-BG"/>
            </a:p>
          </p:txBody>
        </p:sp>
        <p:sp>
          <p:nvSpPr>
            <p:cNvPr id="52" name="Freeform 40">
              <a:extLst>
                <a:ext uri="{FF2B5EF4-FFF2-40B4-BE49-F238E27FC236}">
                  <a16:creationId xmlns:a16="http://schemas.microsoft.com/office/drawing/2014/main" id="{7A1B6BC8-EA82-459D-A0E0-4EBE394E71F1}"/>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1300163" y="1849438"/>
              <a:ext cx="109538" cy="107950"/>
            </a:xfrm>
            <a:custGeom>
              <a:avLst/>
              <a:gdLst/>
              <a:ahLst/>
              <a:cxnLst/>
              <a:rect l="0" t="0" r="r" b="b"/>
              <a:pathLst>
                <a:path w="23" h="23">
                  <a:moveTo>
                    <a:pt x="12" y="23"/>
                  </a:moveTo>
                  <a:cubicBezTo>
                    <a:pt x="5" y="23"/>
                    <a:pt x="0" y="18"/>
                    <a:pt x="0" y="12"/>
                  </a:cubicBezTo>
                  <a:cubicBezTo>
                    <a:pt x="0" y="5"/>
                    <a:pt x="5" y="0"/>
                    <a:pt x="12" y="0"/>
                  </a:cubicBezTo>
                  <a:cubicBezTo>
                    <a:pt x="18" y="0"/>
                    <a:pt x="23" y="5"/>
                    <a:pt x="23" y="12"/>
                  </a:cubicBezTo>
                  <a:cubicBezTo>
                    <a:pt x="23" y="18"/>
                    <a:pt x="18" y="23"/>
                    <a:pt x="12" y="23"/>
                  </a:cubicBezTo>
                  <a:close/>
                  <a:moveTo>
                    <a:pt x="12" y="4"/>
                  </a:moveTo>
                  <a:cubicBezTo>
                    <a:pt x="8" y="4"/>
                    <a:pt x="4" y="8"/>
                    <a:pt x="4" y="12"/>
                  </a:cubicBezTo>
                  <a:cubicBezTo>
                    <a:pt x="4" y="16"/>
                    <a:pt x="8" y="19"/>
                    <a:pt x="12" y="19"/>
                  </a:cubicBezTo>
                  <a:cubicBezTo>
                    <a:pt x="16" y="19"/>
                    <a:pt x="19" y="16"/>
                    <a:pt x="19" y="12"/>
                  </a:cubicBezTo>
                  <a:cubicBezTo>
                    <a:pt x="19" y="8"/>
                    <a:pt x="16" y="4"/>
                    <a:pt x="12" y="4"/>
                  </a:cubicBezTo>
                  <a:close/>
                </a:path>
              </a:pathLst>
            </a:custGeom>
            <a:grpFill/>
            <a:ln>
              <a:noFill/>
            </a:ln>
            <a:extLst>
              <a:ext uri="{91240B29-F687-4f45-9708-019B960494DF}">
                <a14:hiddenLine xmlns:p14="http://schemas.microsoft.com/office/powerpoint/2010/main" xmlns:a14="http://schemas.microsoft.com/office/drawing/2010/main" xmlns:a16="http://schemas.microsoft.com/office/drawing/2014/main" xmlns="" w="9525">
                  <a:solidFill>
                    <a:srgbClr val="000000"/>
                  </a:solidFill>
                  <a:round/>
                  <a:headEnd/>
                  <a:tailEnd/>
                </a14:hiddenLine>
              </a:ext>
            </a:extLst>
          </p:spPr>
          <p:txBody>
            <a:bodyPr/>
            <a:lstStyle/>
            <a:p>
              <a:endParaRPr lang="bg-BG"/>
            </a:p>
          </p:txBody>
        </p:sp>
        <p:sp>
          <p:nvSpPr>
            <p:cNvPr id="53" name="Freeform 41">
              <a:extLst>
                <a:ext uri="{FF2B5EF4-FFF2-40B4-BE49-F238E27FC236}">
                  <a16:creationId xmlns:a16="http://schemas.microsoft.com/office/drawing/2014/main" id="{8B94E190-DDC2-4545-906F-A1699BD73DD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280988" y="3417888"/>
              <a:ext cx="142875" cy="474663"/>
            </a:xfrm>
            <a:custGeom>
              <a:avLst/>
              <a:gdLst/>
              <a:ahLst/>
              <a:cxnLst/>
              <a:rect l="0" t="0" r="r" b="b"/>
              <a:pathLst>
                <a:path w="90" h="299">
                  <a:moveTo>
                    <a:pt x="12" y="299"/>
                  </a:moveTo>
                  <a:lnTo>
                    <a:pt x="0" y="299"/>
                  </a:lnTo>
                  <a:lnTo>
                    <a:pt x="0" y="80"/>
                  </a:lnTo>
                  <a:lnTo>
                    <a:pt x="81" y="0"/>
                  </a:lnTo>
                  <a:lnTo>
                    <a:pt x="90" y="8"/>
                  </a:lnTo>
                  <a:lnTo>
                    <a:pt x="12" y="83"/>
                  </a:lnTo>
                  <a:lnTo>
                    <a:pt x="12" y="299"/>
                  </a:lnTo>
                  <a:close/>
                </a:path>
              </a:pathLst>
            </a:custGeom>
            <a:grpFill/>
            <a:ln>
              <a:noFill/>
            </a:ln>
            <a:extLst>
              <a:ext uri="{91240B29-F687-4f45-9708-019B960494DF}">
                <a14:hiddenLine xmlns:p14="http://schemas.microsoft.com/office/powerpoint/2010/main" xmlns:a14="http://schemas.microsoft.com/office/drawing/2010/main" xmlns:a16="http://schemas.microsoft.com/office/drawing/2014/main" xmlns="" w="9525">
                  <a:solidFill>
                    <a:srgbClr val="000000"/>
                  </a:solidFill>
                  <a:round/>
                  <a:headEnd/>
                  <a:tailEnd/>
                </a14:hiddenLine>
              </a:ext>
            </a:extLst>
          </p:spPr>
          <p:txBody>
            <a:bodyPr/>
            <a:lstStyle/>
            <a:p>
              <a:endParaRPr lang="bg-BG"/>
            </a:p>
          </p:txBody>
        </p:sp>
        <p:sp>
          <p:nvSpPr>
            <p:cNvPr id="54" name="Freeform 42">
              <a:extLst>
                <a:ext uri="{FF2B5EF4-FFF2-40B4-BE49-F238E27FC236}">
                  <a16:creationId xmlns:a16="http://schemas.microsoft.com/office/drawing/2014/main" id="{D9807239-A5BA-4BB3-9194-BCE3B2F21CED}"/>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238125" y="3883025"/>
              <a:ext cx="109538" cy="109538"/>
            </a:xfrm>
            <a:custGeom>
              <a:avLst/>
              <a:gdLst/>
              <a:ahLst/>
              <a:cxnLst/>
              <a:rect l="0" t="0" r="r" b="b"/>
              <a:pathLst>
                <a:path w="23" h="23">
                  <a:moveTo>
                    <a:pt x="11" y="23"/>
                  </a:moveTo>
                  <a:cubicBezTo>
                    <a:pt x="5" y="23"/>
                    <a:pt x="0" y="18"/>
                    <a:pt x="0" y="12"/>
                  </a:cubicBezTo>
                  <a:cubicBezTo>
                    <a:pt x="0" y="5"/>
                    <a:pt x="5" y="0"/>
                    <a:pt x="11" y="0"/>
                  </a:cubicBezTo>
                  <a:cubicBezTo>
                    <a:pt x="17" y="0"/>
                    <a:pt x="23" y="5"/>
                    <a:pt x="23" y="12"/>
                  </a:cubicBezTo>
                  <a:cubicBezTo>
                    <a:pt x="23" y="18"/>
                    <a:pt x="17" y="23"/>
                    <a:pt x="11" y="23"/>
                  </a:cubicBezTo>
                  <a:close/>
                  <a:moveTo>
                    <a:pt x="11" y="4"/>
                  </a:moveTo>
                  <a:cubicBezTo>
                    <a:pt x="7" y="4"/>
                    <a:pt x="4" y="8"/>
                    <a:pt x="4" y="12"/>
                  </a:cubicBezTo>
                  <a:cubicBezTo>
                    <a:pt x="4" y="16"/>
                    <a:pt x="7" y="19"/>
                    <a:pt x="11" y="19"/>
                  </a:cubicBezTo>
                  <a:cubicBezTo>
                    <a:pt x="15" y="19"/>
                    <a:pt x="19" y="16"/>
                    <a:pt x="19" y="12"/>
                  </a:cubicBezTo>
                  <a:cubicBezTo>
                    <a:pt x="19" y="8"/>
                    <a:pt x="15" y="4"/>
                    <a:pt x="11" y="4"/>
                  </a:cubicBezTo>
                  <a:close/>
                </a:path>
              </a:pathLst>
            </a:custGeom>
            <a:grpFill/>
            <a:ln>
              <a:noFill/>
            </a:ln>
            <a:extLst>
              <a:ext uri="{91240B29-F687-4f45-9708-019B960494DF}">
                <a14:hiddenLine xmlns:p14="http://schemas.microsoft.com/office/powerpoint/2010/main" xmlns:a14="http://schemas.microsoft.com/office/drawing/2010/main" xmlns:a16="http://schemas.microsoft.com/office/drawing/2014/main" xmlns="" w="9525">
                  <a:solidFill>
                    <a:srgbClr val="000000"/>
                  </a:solidFill>
                  <a:round/>
                  <a:headEnd/>
                  <a:tailEnd/>
                </a14:hiddenLine>
              </a:ext>
            </a:extLst>
          </p:spPr>
          <p:txBody>
            <a:bodyPr/>
            <a:lstStyle/>
            <a:p>
              <a:endParaRPr lang="bg-BG"/>
            </a:p>
          </p:txBody>
        </p:sp>
        <p:sp>
          <p:nvSpPr>
            <p:cNvPr id="55" name="Freeform 43">
              <a:extLst>
                <a:ext uri="{FF2B5EF4-FFF2-40B4-BE49-F238E27FC236}">
                  <a16:creationId xmlns:a16="http://schemas.microsoft.com/office/drawing/2014/main" id="{04D300FD-DC53-4375-8981-09EA63BCF18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4763" y="2166938"/>
              <a:ext cx="114300" cy="452438"/>
            </a:xfrm>
            <a:custGeom>
              <a:avLst/>
              <a:gdLst/>
              <a:ahLst/>
              <a:cxnLst/>
              <a:rect l="0" t="0" r="r" b="b"/>
              <a:pathLst>
                <a:path w="72" h="285">
                  <a:moveTo>
                    <a:pt x="6" y="285"/>
                  </a:moveTo>
                  <a:lnTo>
                    <a:pt x="0" y="276"/>
                  </a:lnTo>
                  <a:lnTo>
                    <a:pt x="60" y="216"/>
                  </a:lnTo>
                  <a:lnTo>
                    <a:pt x="60" y="0"/>
                  </a:lnTo>
                  <a:lnTo>
                    <a:pt x="72" y="0"/>
                  </a:lnTo>
                  <a:lnTo>
                    <a:pt x="72" y="222"/>
                  </a:lnTo>
                  <a:lnTo>
                    <a:pt x="6" y="285"/>
                  </a:lnTo>
                  <a:close/>
                </a:path>
              </a:pathLst>
            </a:custGeom>
            <a:grpFill/>
            <a:ln>
              <a:noFill/>
            </a:ln>
            <a:extLst>
              <a:ext uri="{91240B29-F687-4f45-9708-019B960494DF}">
                <a14:hiddenLine xmlns:p14="http://schemas.microsoft.com/office/powerpoint/2010/main" xmlns:a14="http://schemas.microsoft.com/office/drawing/2010/main" xmlns:a16="http://schemas.microsoft.com/office/drawing/2014/main" xmlns="" w="9525">
                  <a:solidFill>
                    <a:srgbClr val="000000"/>
                  </a:solidFill>
                  <a:round/>
                  <a:headEnd/>
                  <a:tailEnd/>
                </a14:hiddenLine>
              </a:ext>
            </a:extLst>
          </p:spPr>
          <p:txBody>
            <a:bodyPr/>
            <a:lstStyle/>
            <a:p>
              <a:endParaRPr lang="bg-BG"/>
            </a:p>
          </p:txBody>
        </p:sp>
        <p:sp>
          <p:nvSpPr>
            <p:cNvPr id="56" name="Freeform 44">
              <a:extLst>
                <a:ext uri="{FF2B5EF4-FFF2-40B4-BE49-F238E27FC236}">
                  <a16:creationId xmlns:a16="http://schemas.microsoft.com/office/drawing/2014/main" id="{1DF83FFD-4C16-41FD-928F-6E88AFC451C0}"/>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52388" y="2066925"/>
              <a:ext cx="109538" cy="109538"/>
            </a:xfrm>
            <a:custGeom>
              <a:avLst/>
              <a:gdLst/>
              <a:ahLst/>
              <a:cxnLst/>
              <a:rect l="0" t="0" r="r" b="b"/>
              <a:pathLst>
                <a:path w="23" h="23">
                  <a:moveTo>
                    <a:pt x="12" y="23"/>
                  </a:moveTo>
                  <a:cubicBezTo>
                    <a:pt x="5" y="23"/>
                    <a:pt x="0" y="18"/>
                    <a:pt x="0" y="12"/>
                  </a:cubicBezTo>
                  <a:cubicBezTo>
                    <a:pt x="0" y="5"/>
                    <a:pt x="5" y="0"/>
                    <a:pt x="12" y="0"/>
                  </a:cubicBezTo>
                  <a:cubicBezTo>
                    <a:pt x="18" y="0"/>
                    <a:pt x="23" y="5"/>
                    <a:pt x="23" y="12"/>
                  </a:cubicBezTo>
                  <a:cubicBezTo>
                    <a:pt x="23" y="18"/>
                    <a:pt x="18" y="23"/>
                    <a:pt x="12" y="23"/>
                  </a:cubicBezTo>
                  <a:close/>
                  <a:moveTo>
                    <a:pt x="12" y="4"/>
                  </a:moveTo>
                  <a:cubicBezTo>
                    <a:pt x="8" y="4"/>
                    <a:pt x="4" y="8"/>
                    <a:pt x="4" y="12"/>
                  </a:cubicBezTo>
                  <a:cubicBezTo>
                    <a:pt x="4" y="16"/>
                    <a:pt x="8" y="19"/>
                    <a:pt x="12" y="19"/>
                  </a:cubicBezTo>
                  <a:cubicBezTo>
                    <a:pt x="16" y="19"/>
                    <a:pt x="19" y="16"/>
                    <a:pt x="19" y="12"/>
                  </a:cubicBezTo>
                  <a:cubicBezTo>
                    <a:pt x="19" y="8"/>
                    <a:pt x="16" y="4"/>
                    <a:pt x="12" y="4"/>
                  </a:cubicBezTo>
                  <a:close/>
                </a:path>
              </a:pathLst>
            </a:custGeom>
            <a:grpFill/>
            <a:ln>
              <a:noFill/>
            </a:ln>
            <a:extLst>
              <a:ext uri="{91240B29-F687-4f45-9708-019B960494DF}">
                <a14:hiddenLine xmlns:p14="http://schemas.microsoft.com/office/powerpoint/2010/main" xmlns:a14="http://schemas.microsoft.com/office/drawing/2010/main" xmlns:a16="http://schemas.microsoft.com/office/drawing/2014/main" xmlns="" w="9525">
                  <a:solidFill>
                    <a:srgbClr val="000000"/>
                  </a:solidFill>
                  <a:round/>
                  <a:headEnd/>
                  <a:tailEnd/>
                </a14:hiddenLine>
              </a:ext>
            </a:extLst>
          </p:spPr>
          <p:txBody>
            <a:bodyPr/>
            <a:lstStyle/>
            <a:p>
              <a:endParaRPr lang="bg-BG"/>
            </a:p>
          </p:txBody>
        </p:sp>
        <p:sp>
          <p:nvSpPr>
            <p:cNvPr id="57" name="Rectangle 56">
              <a:extLst>
                <a:ext uri="{FF2B5EF4-FFF2-40B4-BE49-F238E27FC236}">
                  <a16:creationId xmlns:a16="http://schemas.microsoft.com/office/drawing/2014/main" id="{A5B4BC2F-B667-462B-99D8-0C433124ABDA}"/>
                </a:ext>
                <a:ext uri="{C183D7F6-B498-43B3-948B-1728B52AA6E4}">
                  <adec:decorative xmlns:adec="http://schemas.microsoft.com/office/drawing/2017/decorative" val="1"/>
                </a:ext>
              </a:extLst>
            </p:cNvPr>
            <p:cNvSpPr>
              <a:spLocks noChangeArrowheads="1"/>
            </p:cNvSpPr>
            <p:nvPr>
              <p:extLst>
                <p:ext uri="{386F3935-93C4-4BCD-93E2-E3B085C9AB24}">
                  <p16:designElem xmlns:p16="http://schemas.microsoft.com/office/powerpoint/2015/main" val="1"/>
                </p:ext>
              </p:extLst>
            </p:nvPr>
          </p:nvSpPr>
          <p:spPr bwMode="auto">
            <a:xfrm>
              <a:off x="1228725" y="4662488"/>
              <a:ext cx="23813" cy="2181225"/>
            </a:xfrm>
            <a:prstGeom prst="rect">
              <a:avLst/>
            </a:prstGeom>
            <a:grpFill/>
            <a:ln>
              <a:noFill/>
            </a:ln>
            <a:extLst>
              <a:ext uri="{91240B29-F687-4f45-9708-019B960494DF}">
                <a14:hiddenLine xmlns:p14="http://schemas.microsoft.com/office/powerpoint/2010/main" xmlns:a14="http://schemas.microsoft.com/office/drawing/2010/main" xmlns:a16="http://schemas.microsoft.com/office/drawing/2014/main" xmlns="" w="9525">
                  <a:solidFill>
                    <a:srgbClr val="000000"/>
                  </a:solidFill>
                  <a:miter lim="800000"/>
                  <a:headEnd/>
                  <a:tailEnd/>
                </a14:hiddenLine>
              </a:ext>
            </a:extLst>
          </p:spPr>
          <p:txBody>
            <a:bodyPr/>
            <a:lstStyle/>
            <a:p>
              <a:endParaRPr lang="bg-BG"/>
            </a:p>
          </p:txBody>
        </p:sp>
        <p:sp>
          <p:nvSpPr>
            <p:cNvPr id="58" name="Freeform 46">
              <a:extLst>
                <a:ext uri="{FF2B5EF4-FFF2-40B4-BE49-F238E27FC236}">
                  <a16:creationId xmlns:a16="http://schemas.microsoft.com/office/drawing/2014/main" id="{0CBD9EFB-AC61-4674-B75A-56449003CCE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319213" y="5041900"/>
              <a:ext cx="371475" cy="1801813"/>
            </a:xfrm>
            <a:custGeom>
              <a:avLst/>
              <a:gdLst/>
              <a:ahLst/>
              <a:cxnLst/>
              <a:rect l="0" t="0" r="r" b="b"/>
              <a:pathLst>
                <a:path w="234" h="1135">
                  <a:moveTo>
                    <a:pt x="15" y="1135"/>
                  </a:moveTo>
                  <a:lnTo>
                    <a:pt x="0" y="1135"/>
                  </a:lnTo>
                  <a:lnTo>
                    <a:pt x="0" y="515"/>
                  </a:lnTo>
                  <a:lnTo>
                    <a:pt x="0" y="512"/>
                  </a:lnTo>
                  <a:lnTo>
                    <a:pt x="219" y="0"/>
                  </a:lnTo>
                  <a:lnTo>
                    <a:pt x="234" y="6"/>
                  </a:lnTo>
                  <a:lnTo>
                    <a:pt x="15" y="518"/>
                  </a:lnTo>
                  <a:lnTo>
                    <a:pt x="15" y="1135"/>
                  </a:lnTo>
                  <a:close/>
                </a:path>
              </a:pathLst>
            </a:custGeom>
            <a:grpFill/>
            <a:ln>
              <a:noFill/>
            </a:ln>
            <a:extLst>
              <a:ext uri="{91240B29-F687-4f45-9708-019B960494DF}">
                <a14:hiddenLine xmlns:p14="http://schemas.microsoft.com/office/powerpoint/2010/main" xmlns:a14="http://schemas.microsoft.com/office/drawing/2010/main" xmlns:a16="http://schemas.microsoft.com/office/drawing/2014/main" xmlns="" w="9525">
                  <a:solidFill>
                    <a:srgbClr val="000000"/>
                  </a:solidFill>
                  <a:round/>
                  <a:headEnd/>
                  <a:tailEnd/>
                </a14:hiddenLine>
              </a:ext>
            </a:extLst>
          </p:spPr>
          <p:txBody>
            <a:bodyPr/>
            <a:lstStyle/>
            <a:p>
              <a:endParaRPr lang="bg-BG"/>
            </a:p>
          </p:txBody>
        </p:sp>
        <p:sp>
          <p:nvSpPr>
            <p:cNvPr id="59" name="Freeform 47">
              <a:extLst>
                <a:ext uri="{FF2B5EF4-FFF2-40B4-BE49-F238E27FC236}">
                  <a16:creationId xmlns:a16="http://schemas.microsoft.com/office/drawing/2014/main" id="{1AD4BBB0-F6A7-451F-BE09-DF619F38EB7C}"/>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1147763" y="448151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8" y="36"/>
                    <a:pt x="36" y="29"/>
                    <a:pt x="36" y="20"/>
                  </a:cubicBezTo>
                  <a:cubicBezTo>
                    <a:pt x="36" y="11"/>
                    <a:pt x="28" y="4"/>
                    <a:pt x="20" y="4"/>
                  </a:cubicBezTo>
                  <a:close/>
                </a:path>
              </a:pathLst>
            </a:custGeom>
            <a:grpFill/>
            <a:ln>
              <a:noFill/>
            </a:ln>
            <a:extLst>
              <a:ext uri="{91240B29-F687-4f45-9708-019B960494DF}">
                <a14:hiddenLine xmlns:p14="http://schemas.microsoft.com/office/powerpoint/2010/main" xmlns:a14="http://schemas.microsoft.com/office/drawing/2010/main" xmlns:a16="http://schemas.microsoft.com/office/drawing/2014/main" xmlns="" w="9525">
                  <a:solidFill>
                    <a:srgbClr val="000000"/>
                  </a:solidFill>
                  <a:round/>
                  <a:headEnd/>
                  <a:tailEnd/>
                </a14:hiddenLine>
              </a:ext>
            </a:extLst>
          </p:spPr>
          <p:txBody>
            <a:bodyPr/>
            <a:lstStyle/>
            <a:p>
              <a:endParaRPr lang="bg-BG"/>
            </a:p>
          </p:txBody>
        </p:sp>
        <p:sp>
          <p:nvSpPr>
            <p:cNvPr id="60" name="Freeform 48">
              <a:extLst>
                <a:ext uri="{FF2B5EF4-FFF2-40B4-BE49-F238E27FC236}">
                  <a16:creationId xmlns:a16="http://schemas.microsoft.com/office/drawing/2014/main" id="{A258B285-AE5E-473A-AA72-3C95E1D8331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819150" y="3983038"/>
              <a:ext cx="347663" cy="2860675"/>
            </a:xfrm>
            <a:custGeom>
              <a:avLst/>
              <a:gdLst/>
              <a:ahLst/>
              <a:cxnLst/>
              <a:rect l="0" t="0" r="r" b="b"/>
              <a:pathLst>
                <a:path w="219" h="1802">
                  <a:moveTo>
                    <a:pt x="219" y="1802"/>
                  </a:moveTo>
                  <a:lnTo>
                    <a:pt x="201" y="1802"/>
                  </a:lnTo>
                  <a:lnTo>
                    <a:pt x="201" y="1185"/>
                  </a:lnTo>
                  <a:lnTo>
                    <a:pt x="0" y="3"/>
                  </a:lnTo>
                  <a:lnTo>
                    <a:pt x="15" y="0"/>
                  </a:lnTo>
                  <a:lnTo>
                    <a:pt x="219" y="1185"/>
                  </a:lnTo>
                  <a:lnTo>
                    <a:pt x="219" y="1802"/>
                  </a:lnTo>
                  <a:close/>
                </a:path>
              </a:pathLst>
            </a:custGeom>
            <a:grpFill/>
            <a:ln>
              <a:noFill/>
            </a:ln>
            <a:extLst>
              <a:ext uri="{91240B29-F687-4f45-9708-019B960494DF}">
                <a14:hiddenLine xmlns:p14="http://schemas.microsoft.com/office/powerpoint/2010/main" xmlns:a14="http://schemas.microsoft.com/office/drawing/2010/main" xmlns:a16="http://schemas.microsoft.com/office/drawing/2014/main" xmlns="" w="9525">
                  <a:solidFill>
                    <a:srgbClr val="000000"/>
                  </a:solidFill>
                  <a:round/>
                  <a:headEnd/>
                  <a:tailEnd/>
                </a14:hiddenLine>
              </a:ext>
            </a:extLst>
          </p:spPr>
          <p:txBody>
            <a:bodyPr/>
            <a:lstStyle/>
            <a:p>
              <a:endParaRPr lang="bg-BG"/>
            </a:p>
          </p:txBody>
        </p:sp>
        <p:sp>
          <p:nvSpPr>
            <p:cNvPr id="61" name="Freeform 49">
              <a:extLst>
                <a:ext uri="{FF2B5EF4-FFF2-40B4-BE49-F238E27FC236}">
                  <a16:creationId xmlns:a16="http://schemas.microsoft.com/office/drawing/2014/main" id="{7BEEDDE5-CB8A-4DF9-858F-4D9462D955A7}"/>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728663" y="3806825"/>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8"/>
                    <a:pt x="11" y="36"/>
                    <a:pt x="20" y="36"/>
                  </a:cubicBezTo>
                  <a:cubicBezTo>
                    <a:pt x="29" y="36"/>
                    <a:pt x="36" y="28"/>
                    <a:pt x="36" y="20"/>
                  </a:cubicBezTo>
                  <a:cubicBezTo>
                    <a:pt x="36" y="11"/>
                    <a:pt x="29" y="4"/>
                    <a:pt x="20" y="4"/>
                  </a:cubicBezTo>
                  <a:close/>
                </a:path>
              </a:pathLst>
            </a:custGeom>
            <a:grpFill/>
            <a:ln>
              <a:noFill/>
            </a:ln>
            <a:extLst>
              <a:ext uri="{91240B29-F687-4f45-9708-019B960494DF}">
                <a14:hiddenLine xmlns:p14="http://schemas.microsoft.com/office/powerpoint/2010/main" xmlns:a14="http://schemas.microsoft.com/office/drawing/2010/main" xmlns:a16="http://schemas.microsoft.com/office/drawing/2014/main" xmlns="" w="9525">
                  <a:solidFill>
                    <a:srgbClr val="000000"/>
                  </a:solidFill>
                  <a:round/>
                  <a:headEnd/>
                  <a:tailEnd/>
                </a14:hiddenLine>
              </a:ext>
            </a:extLst>
          </p:spPr>
          <p:txBody>
            <a:bodyPr/>
            <a:lstStyle/>
            <a:p>
              <a:endParaRPr lang="bg-BG"/>
            </a:p>
          </p:txBody>
        </p:sp>
        <p:sp>
          <p:nvSpPr>
            <p:cNvPr id="62" name="Freeform 50">
              <a:extLst>
                <a:ext uri="{FF2B5EF4-FFF2-40B4-BE49-F238E27FC236}">
                  <a16:creationId xmlns:a16="http://schemas.microsoft.com/office/drawing/2014/main" id="{DA1C731B-9B66-4D65-BF47-04B118107B00}"/>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1624013" y="4867275"/>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8" y="36"/>
                    <a:pt x="36" y="29"/>
                    <a:pt x="36" y="20"/>
                  </a:cubicBezTo>
                  <a:cubicBezTo>
                    <a:pt x="36" y="11"/>
                    <a:pt x="28" y="4"/>
                    <a:pt x="20" y="4"/>
                  </a:cubicBezTo>
                  <a:close/>
                </a:path>
              </a:pathLst>
            </a:custGeom>
            <a:grpFill/>
            <a:ln>
              <a:noFill/>
            </a:ln>
            <a:extLst>
              <a:ext uri="{91240B29-F687-4f45-9708-019B960494DF}">
                <a14:hiddenLine xmlns:p14="http://schemas.microsoft.com/office/powerpoint/2010/main" xmlns:a14="http://schemas.microsoft.com/office/drawing/2010/main" xmlns:a16="http://schemas.microsoft.com/office/drawing/2014/main" xmlns="" w="9525">
                  <a:solidFill>
                    <a:srgbClr val="000000"/>
                  </a:solidFill>
                  <a:round/>
                  <a:headEnd/>
                  <a:tailEnd/>
                </a14:hiddenLine>
              </a:ext>
            </a:extLst>
          </p:spPr>
          <p:txBody>
            <a:bodyPr/>
            <a:lstStyle/>
            <a:p>
              <a:endParaRPr lang="bg-BG"/>
            </a:p>
          </p:txBody>
        </p:sp>
        <p:sp>
          <p:nvSpPr>
            <p:cNvPr id="63" name="Freeform 51">
              <a:extLst>
                <a:ext uri="{FF2B5EF4-FFF2-40B4-BE49-F238E27FC236}">
                  <a16:creationId xmlns:a16="http://schemas.microsoft.com/office/drawing/2014/main" id="{58DBFEC6-C6DC-4B7A-934F-5A79EC3280F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404938" y="5422900"/>
              <a:ext cx="371475" cy="1425575"/>
            </a:xfrm>
            <a:custGeom>
              <a:avLst/>
              <a:gdLst/>
              <a:ahLst/>
              <a:cxnLst/>
              <a:rect l="0" t="0" r="r" b="b"/>
              <a:pathLst>
                <a:path w="234" h="898">
                  <a:moveTo>
                    <a:pt x="18" y="898"/>
                  </a:moveTo>
                  <a:lnTo>
                    <a:pt x="0" y="898"/>
                  </a:lnTo>
                  <a:lnTo>
                    <a:pt x="0" y="515"/>
                  </a:lnTo>
                  <a:lnTo>
                    <a:pt x="0" y="512"/>
                  </a:lnTo>
                  <a:lnTo>
                    <a:pt x="222" y="0"/>
                  </a:lnTo>
                  <a:lnTo>
                    <a:pt x="234" y="6"/>
                  </a:lnTo>
                  <a:lnTo>
                    <a:pt x="18" y="518"/>
                  </a:lnTo>
                  <a:lnTo>
                    <a:pt x="18" y="898"/>
                  </a:lnTo>
                  <a:close/>
                </a:path>
              </a:pathLst>
            </a:custGeom>
            <a:grpFill/>
            <a:ln>
              <a:noFill/>
            </a:ln>
            <a:extLst>
              <a:ext uri="{91240B29-F687-4f45-9708-019B960494DF}">
                <a14:hiddenLine xmlns:p14="http://schemas.microsoft.com/office/powerpoint/2010/main" xmlns:a14="http://schemas.microsoft.com/office/drawing/2010/main" xmlns:a16="http://schemas.microsoft.com/office/drawing/2014/main" xmlns="" w="9525">
                  <a:solidFill>
                    <a:srgbClr val="000000"/>
                  </a:solidFill>
                  <a:round/>
                  <a:headEnd/>
                  <a:tailEnd/>
                </a14:hiddenLine>
              </a:ext>
            </a:extLst>
          </p:spPr>
          <p:txBody>
            <a:bodyPr/>
            <a:lstStyle/>
            <a:p>
              <a:endParaRPr lang="bg-BG"/>
            </a:p>
          </p:txBody>
        </p:sp>
        <p:sp>
          <p:nvSpPr>
            <p:cNvPr id="64" name="Freeform 52">
              <a:extLst>
                <a:ext uri="{FF2B5EF4-FFF2-40B4-BE49-F238E27FC236}">
                  <a16:creationId xmlns:a16="http://schemas.microsoft.com/office/drawing/2014/main" id="{9948D8CB-2DBE-4E48-98EA-DF9E2666A2D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666875" y="5945188"/>
              <a:ext cx="152400" cy="912813"/>
            </a:xfrm>
            <a:custGeom>
              <a:avLst/>
              <a:gdLst/>
              <a:ahLst/>
              <a:cxnLst/>
              <a:rect l="0" t="0" r="r" b="b"/>
              <a:pathLst>
                <a:path w="96" h="575">
                  <a:moveTo>
                    <a:pt x="15" y="575"/>
                  </a:moveTo>
                  <a:lnTo>
                    <a:pt x="0" y="569"/>
                  </a:lnTo>
                  <a:lnTo>
                    <a:pt x="81" y="383"/>
                  </a:lnTo>
                  <a:lnTo>
                    <a:pt x="81" y="0"/>
                  </a:lnTo>
                  <a:lnTo>
                    <a:pt x="96" y="0"/>
                  </a:lnTo>
                  <a:lnTo>
                    <a:pt x="96" y="386"/>
                  </a:lnTo>
                  <a:lnTo>
                    <a:pt x="15" y="575"/>
                  </a:lnTo>
                  <a:close/>
                </a:path>
              </a:pathLst>
            </a:custGeom>
            <a:grpFill/>
            <a:ln>
              <a:noFill/>
            </a:ln>
            <a:extLst>
              <a:ext uri="{91240B29-F687-4f45-9708-019B960494DF}">
                <a14:hiddenLine xmlns:p14="http://schemas.microsoft.com/office/powerpoint/2010/main" xmlns:a14="http://schemas.microsoft.com/office/drawing/2010/main" xmlns:a16="http://schemas.microsoft.com/office/drawing/2014/main" xmlns="" w="9525">
                  <a:solidFill>
                    <a:srgbClr val="000000"/>
                  </a:solidFill>
                  <a:round/>
                  <a:headEnd/>
                  <a:tailEnd/>
                </a14:hiddenLine>
              </a:ext>
            </a:extLst>
          </p:spPr>
          <p:txBody>
            <a:bodyPr/>
            <a:lstStyle/>
            <a:p>
              <a:endParaRPr lang="bg-BG"/>
            </a:p>
          </p:txBody>
        </p:sp>
        <p:sp>
          <p:nvSpPr>
            <p:cNvPr id="65" name="Freeform 53">
              <a:extLst>
                <a:ext uri="{FF2B5EF4-FFF2-40B4-BE49-F238E27FC236}">
                  <a16:creationId xmlns:a16="http://schemas.microsoft.com/office/drawing/2014/main" id="{56AB69F6-9F0B-4AB6-BCA8-AA2FD69E9981}"/>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1709738" y="5246688"/>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p14="http://schemas.microsoft.com/office/powerpoint/2010/main" xmlns:a14="http://schemas.microsoft.com/office/drawing/2010/main" xmlns:a16="http://schemas.microsoft.com/office/drawing/2014/main" xmlns="" w="9525">
                  <a:solidFill>
                    <a:srgbClr val="000000"/>
                  </a:solidFill>
                  <a:round/>
                  <a:headEnd/>
                  <a:tailEnd/>
                </a14:hiddenLine>
              </a:ext>
            </a:extLst>
          </p:spPr>
          <p:txBody>
            <a:bodyPr/>
            <a:lstStyle/>
            <a:p>
              <a:endParaRPr lang="bg-BG"/>
            </a:p>
          </p:txBody>
        </p:sp>
        <p:sp>
          <p:nvSpPr>
            <p:cNvPr id="66" name="Freeform 54">
              <a:extLst>
                <a:ext uri="{FF2B5EF4-FFF2-40B4-BE49-F238E27FC236}">
                  <a16:creationId xmlns:a16="http://schemas.microsoft.com/office/drawing/2014/main" id="{0E7FB426-288D-4B0B-B73B-10CCC0EF41E9}"/>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1709738" y="576421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p14="http://schemas.microsoft.com/office/powerpoint/2010/main" xmlns:a14="http://schemas.microsoft.com/office/drawing/2010/main" xmlns:a16="http://schemas.microsoft.com/office/drawing/2014/main" xmlns="" w="9525">
                  <a:solidFill>
                    <a:srgbClr val="000000"/>
                  </a:solidFill>
                  <a:round/>
                  <a:headEnd/>
                  <a:tailEnd/>
                </a14:hiddenLine>
              </a:ext>
            </a:extLst>
          </p:spPr>
          <p:txBody>
            <a:bodyPr/>
            <a:lstStyle/>
            <a:p>
              <a:endParaRPr lang="bg-BG"/>
            </a:p>
          </p:txBody>
        </p:sp>
        <p:sp>
          <p:nvSpPr>
            <p:cNvPr id="67" name="Freeform 55">
              <a:extLst>
                <a:ext uri="{FF2B5EF4-FFF2-40B4-BE49-F238E27FC236}">
                  <a16:creationId xmlns:a16="http://schemas.microsoft.com/office/drawing/2014/main" id="{A5C59C6B-46C9-48C9-9F57-2EE738B5312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766888" y="6330950"/>
              <a:ext cx="419100" cy="527050"/>
            </a:xfrm>
            <a:custGeom>
              <a:avLst/>
              <a:gdLst/>
              <a:ahLst/>
              <a:cxnLst/>
              <a:rect l="0" t="0" r="r" b="b"/>
              <a:pathLst>
                <a:path w="264" h="332">
                  <a:moveTo>
                    <a:pt x="12" y="332"/>
                  </a:moveTo>
                  <a:lnTo>
                    <a:pt x="0" y="326"/>
                  </a:lnTo>
                  <a:lnTo>
                    <a:pt x="45" y="206"/>
                  </a:lnTo>
                  <a:lnTo>
                    <a:pt x="255" y="0"/>
                  </a:lnTo>
                  <a:lnTo>
                    <a:pt x="264" y="12"/>
                  </a:lnTo>
                  <a:lnTo>
                    <a:pt x="60" y="215"/>
                  </a:lnTo>
                  <a:lnTo>
                    <a:pt x="12" y="332"/>
                  </a:lnTo>
                  <a:close/>
                </a:path>
              </a:pathLst>
            </a:custGeom>
            <a:grpFill/>
            <a:ln>
              <a:noFill/>
            </a:ln>
            <a:extLst>
              <a:ext uri="{91240B29-F687-4f45-9708-019B960494DF}">
                <a14:hiddenLine xmlns:p14="http://schemas.microsoft.com/office/powerpoint/2010/main" xmlns:a14="http://schemas.microsoft.com/office/drawing/2010/main" xmlns:a16="http://schemas.microsoft.com/office/drawing/2014/main" xmlns="" w="9525">
                  <a:solidFill>
                    <a:srgbClr val="000000"/>
                  </a:solidFill>
                  <a:round/>
                  <a:headEnd/>
                  <a:tailEnd/>
                </a14:hiddenLine>
              </a:ext>
            </a:extLst>
          </p:spPr>
          <p:txBody>
            <a:bodyPr/>
            <a:lstStyle/>
            <a:p>
              <a:endParaRPr lang="bg-BG"/>
            </a:p>
          </p:txBody>
        </p:sp>
        <p:sp>
          <p:nvSpPr>
            <p:cNvPr id="68" name="Freeform 56">
              <a:extLst>
                <a:ext uri="{FF2B5EF4-FFF2-40B4-BE49-F238E27FC236}">
                  <a16:creationId xmlns:a16="http://schemas.microsoft.com/office/drawing/2014/main" id="{7CE85F33-17DC-4273-B06F-D171094449D7}"/>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2147888" y="6221413"/>
              <a:ext cx="157163" cy="147638"/>
            </a:xfrm>
            <a:custGeom>
              <a:avLst/>
              <a:gdLst/>
              <a:ahLst/>
              <a:cxnLst/>
              <a:rect l="0" t="0" r="r" b="b"/>
              <a:pathLst>
                <a:path w="33" h="31">
                  <a:moveTo>
                    <a:pt x="16" y="31"/>
                  </a:moveTo>
                  <a:cubicBezTo>
                    <a:pt x="12" y="31"/>
                    <a:pt x="8" y="29"/>
                    <a:pt x="5" y="26"/>
                  </a:cubicBezTo>
                  <a:cubicBezTo>
                    <a:pt x="2" y="24"/>
                    <a:pt x="0" y="20"/>
                    <a:pt x="0" y="15"/>
                  </a:cubicBezTo>
                  <a:cubicBezTo>
                    <a:pt x="0" y="11"/>
                    <a:pt x="2" y="7"/>
                    <a:pt x="5" y="4"/>
                  </a:cubicBezTo>
                  <a:cubicBezTo>
                    <a:pt x="8" y="1"/>
                    <a:pt x="12" y="0"/>
                    <a:pt x="16" y="0"/>
                  </a:cubicBezTo>
                  <a:cubicBezTo>
                    <a:pt x="20" y="0"/>
                    <a:pt x="24" y="1"/>
                    <a:pt x="27" y="4"/>
                  </a:cubicBezTo>
                  <a:cubicBezTo>
                    <a:pt x="33" y="10"/>
                    <a:pt x="33" y="20"/>
                    <a:pt x="27" y="26"/>
                  </a:cubicBezTo>
                  <a:cubicBezTo>
                    <a:pt x="24" y="29"/>
                    <a:pt x="20" y="31"/>
                    <a:pt x="16" y="31"/>
                  </a:cubicBezTo>
                  <a:close/>
                  <a:moveTo>
                    <a:pt x="16" y="4"/>
                  </a:moveTo>
                  <a:cubicBezTo>
                    <a:pt x="13" y="4"/>
                    <a:pt x="10" y="5"/>
                    <a:pt x="8" y="7"/>
                  </a:cubicBezTo>
                  <a:cubicBezTo>
                    <a:pt x="6" y="9"/>
                    <a:pt x="4" y="12"/>
                    <a:pt x="4" y="15"/>
                  </a:cubicBezTo>
                  <a:cubicBezTo>
                    <a:pt x="4" y="19"/>
                    <a:pt x="6" y="21"/>
                    <a:pt x="8" y="24"/>
                  </a:cubicBezTo>
                  <a:cubicBezTo>
                    <a:pt x="10" y="26"/>
                    <a:pt x="13" y="27"/>
                    <a:pt x="16" y="27"/>
                  </a:cubicBezTo>
                  <a:cubicBezTo>
                    <a:pt x="19" y="27"/>
                    <a:pt x="22" y="26"/>
                    <a:pt x="24" y="24"/>
                  </a:cubicBezTo>
                  <a:cubicBezTo>
                    <a:pt x="29" y="19"/>
                    <a:pt x="29" y="12"/>
                    <a:pt x="24" y="7"/>
                  </a:cubicBezTo>
                  <a:cubicBezTo>
                    <a:pt x="22" y="5"/>
                    <a:pt x="19" y="4"/>
                    <a:pt x="16" y="4"/>
                  </a:cubicBezTo>
                  <a:close/>
                </a:path>
              </a:pathLst>
            </a:custGeom>
            <a:grpFill/>
            <a:ln>
              <a:noFill/>
            </a:ln>
            <a:extLst>
              <a:ext uri="{91240B29-F687-4f45-9708-019B960494DF}">
                <a14:hiddenLine xmlns:p14="http://schemas.microsoft.com/office/powerpoint/2010/main" xmlns:a14="http://schemas.microsoft.com/office/drawing/2010/main" xmlns:a16="http://schemas.microsoft.com/office/drawing/2014/main" xmlns="" w="9525">
                  <a:solidFill>
                    <a:srgbClr val="000000"/>
                  </a:solidFill>
                  <a:round/>
                  <a:headEnd/>
                  <a:tailEnd/>
                </a14:hiddenLine>
              </a:ext>
            </a:extLst>
          </p:spPr>
          <p:txBody>
            <a:bodyPr/>
            <a:lstStyle/>
            <a:p>
              <a:endParaRPr lang="bg-BG"/>
            </a:p>
          </p:txBody>
        </p:sp>
        <p:sp>
          <p:nvSpPr>
            <p:cNvPr id="69" name="Freeform 57">
              <a:extLst>
                <a:ext uri="{FF2B5EF4-FFF2-40B4-BE49-F238E27FC236}">
                  <a16:creationId xmlns:a16="http://schemas.microsoft.com/office/drawing/2014/main" id="{5CD001CF-F2C4-4810-A8D9-679F9F89E5E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504825" y="9525"/>
              <a:ext cx="233363" cy="5103813"/>
            </a:xfrm>
            <a:custGeom>
              <a:avLst/>
              <a:gdLst/>
              <a:ahLst/>
              <a:cxnLst/>
              <a:rect l="0" t="0" r="r" b="b"/>
              <a:pathLst>
                <a:path w="147" h="3215">
                  <a:moveTo>
                    <a:pt x="132" y="3215"/>
                  </a:moveTo>
                  <a:lnTo>
                    <a:pt x="129" y="2754"/>
                  </a:lnTo>
                  <a:lnTo>
                    <a:pt x="0" y="1901"/>
                  </a:lnTo>
                  <a:lnTo>
                    <a:pt x="0" y="0"/>
                  </a:lnTo>
                  <a:lnTo>
                    <a:pt x="15" y="0"/>
                  </a:lnTo>
                  <a:lnTo>
                    <a:pt x="15" y="1898"/>
                  </a:lnTo>
                  <a:lnTo>
                    <a:pt x="144" y="2754"/>
                  </a:lnTo>
                  <a:lnTo>
                    <a:pt x="147" y="3215"/>
                  </a:lnTo>
                  <a:lnTo>
                    <a:pt x="132" y="3215"/>
                  </a:lnTo>
                  <a:close/>
                </a:path>
              </a:pathLst>
            </a:custGeom>
            <a:grpFill/>
            <a:ln>
              <a:noFill/>
            </a:ln>
            <a:extLst>
              <a:ext uri="{91240B29-F687-4f45-9708-019B960494DF}">
                <a14:hiddenLine xmlns:p14="http://schemas.microsoft.com/office/powerpoint/2010/main" xmlns:a14="http://schemas.microsoft.com/office/drawing/2010/main" xmlns:a16="http://schemas.microsoft.com/office/drawing/2014/main" xmlns="" w="9525">
                  <a:solidFill>
                    <a:srgbClr val="000000"/>
                  </a:solidFill>
                  <a:round/>
                  <a:headEnd/>
                  <a:tailEnd/>
                </a14:hiddenLine>
              </a:ext>
            </a:extLst>
          </p:spPr>
          <p:txBody>
            <a:bodyPr/>
            <a:lstStyle/>
            <a:p>
              <a:endParaRPr lang="bg-BG"/>
            </a:p>
          </p:txBody>
        </p:sp>
        <p:sp>
          <p:nvSpPr>
            <p:cNvPr id="70" name="Freeform 58">
              <a:extLst>
                <a:ext uri="{FF2B5EF4-FFF2-40B4-BE49-F238E27FC236}">
                  <a16:creationId xmlns:a16="http://schemas.microsoft.com/office/drawing/2014/main" id="{69F4BCDD-D153-40D2-8DD1-2509EE0CE4C7}"/>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633413" y="5103813"/>
              <a:ext cx="185738" cy="185738"/>
            </a:xfrm>
            <a:custGeom>
              <a:avLst/>
              <a:gdLst/>
              <a:ahLst/>
              <a:cxnLst/>
              <a:rect l="0" t="0" r="r" b="b"/>
              <a:pathLst>
                <a:path w="39" h="39">
                  <a:moveTo>
                    <a:pt x="20" y="39"/>
                  </a:moveTo>
                  <a:cubicBezTo>
                    <a:pt x="9" y="39"/>
                    <a:pt x="0" y="30"/>
                    <a:pt x="0" y="19"/>
                  </a:cubicBezTo>
                  <a:cubicBezTo>
                    <a:pt x="0" y="9"/>
                    <a:pt x="9" y="0"/>
                    <a:pt x="20" y="0"/>
                  </a:cubicBezTo>
                  <a:cubicBezTo>
                    <a:pt x="30" y="0"/>
                    <a:pt x="39" y="9"/>
                    <a:pt x="39" y="19"/>
                  </a:cubicBezTo>
                  <a:cubicBezTo>
                    <a:pt x="39" y="30"/>
                    <a:pt x="30" y="39"/>
                    <a:pt x="20" y="39"/>
                  </a:cubicBezTo>
                  <a:close/>
                  <a:moveTo>
                    <a:pt x="20" y="4"/>
                  </a:moveTo>
                  <a:cubicBezTo>
                    <a:pt x="11" y="4"/>
                    <a:pt x="4" y="11"/>
                    <a:pt x="4" y="19"/>
                  </a:cubicBezTo>
                  <a:cubicBezTo>
                    <a:pt x="4" y="28"/>
                    <a:pt x="11" y="35"/>
                    <a:pt x="20" y="35"/>
                  </a:cubicBezTo>
                  <a:cubicBezTo>
                    <a:pt x="28" y="35"/>
                    <a:pt x="35" y="28"/>
                    <a:pt x="35" y="19"/>
                  </a:cubicBezTo>
                  <a:cubicBezTo>
                    <a:pt x="35" y="11"/>
                    <a:pt x="28" y="4"/>
                    <a:pt x="20" y="4"/>
                  </a:cubicBezTo>
                  <a:close/>
                </a:path>
              </a:pathLst>
            </a:custGeom>
            <a:grpFill/>
            <a:ln>
              <a:noFill/>
            </a:ln>
            <a:extLst>
              <a:ext uri="{91240B29-F687-4f45-9708-019B960494DF}">
                <a14:hiddenLine xmlns:p14="http://schemas.microsoft.com/office/powerpoint/2010/main" xmlns:a14="http://schemas.microsoft.com/office/drawing/2010/main" xmlns:a16="http://schemas.microsoft.com/office/drawing/2014/main" xmlns="" w="9525">
                  <a:solidFill>
                    <a:srgbClr val="000000"/>
                  </a:solidFill>
                  <a:round/>
                  <a:headEnd/>
                  <a:tailEnd/>
                </a14:hiddenLine>
              </a:ext>
            </a:extLst>
          </p:spPr>
          <p:txBody>
            <a:bodyPr/>
            <a:lstStyle/>
            <a:p>
              <a:endParaRPr lang="bg-BG"/>
            </a:p>
          </p:txBody>
        </p:sp>
      </p:grpSp>
      <p:sp>
        <p:nvSpPr>
          <p:cNvPr id="3" name="Content Placeholder 2">
            <a:extLst>
              <a:ext uri="{FF2B5EF4-FFF2-40B4-BE49-F238E27FC236}">
                <a16:creationId xmlns:a16="http://schemas.microsoft.com/office/drawing/2014/main" id="{910C0A85-2DD8-1349-E966-5542A9FFF16F}"/>
              </a:ext>
            </a:extLst>
          </p:cNvPr>
          <p:cNvSpPr>
            <a:spLocks noGrp="1"/>
          </p:cNvSpPr>
          <p:nvPr>
            <p:ph idx="1"/>
          </p:nvPr>
        </p:nvSpPr>
        <p:spPr>
          <a:xfrm>
            <a:off x="4968958" y="2249487"/>
            <a:ext cx="6078453" cy="3541714"/>
          </a:xfrm>
        </p:spPr>
        <p:txBody>
          <a:bodyPr vert="horz" lIns="91440" tIns="45720" rIns="91440" bIns="45720" rtlCol="0" anchor="t">
            <a:normAutofit/>
          </a:bodyPr>
          <a:lstStyle/>
          <a:p>
            <a:pPr marL="0" indent="0">
              <a:buNone/>
            </a:pPr>
            <a:r>
              <a:rPr lang="en-US" sz="2800" b="0" i="0" dirty="0">
                <a:latin typeface="TW Cen MT"/>
                <a:ea typeface="Söhne"/>
                <a:cs typeface="Söhne"/>
              </a:rPr>
              <a:t>Explanation</a:t>
            </a:r>
            <a:r>
              <a:rPr lang="en-US" sz="2800" b="0" i="0" dirty="0">
                <a:latin typeface="Söhne"/>
                <a:ea typeface="Söhne"/>
                <a:cs typeface="Söhne"/>
              </a:rPr>
              <a:t> of the melting or refining process, particularly for metals and plastics.</a:t>
            </a:r>
          </a:p>
          <a:p>
            <a:pPr marL="0" indent="0">
              <a:buNone/>
            </a:pPr>
            <a:r>
              <a:rPr lang="en-US" sz="2800" b="0" i="0" dirty="0">
                <a:latin typeface="TW Cen MT"/>
                <a:ea typeface="Söhne"/>
                <a:cs typeface="Söhne"/>
              </a:rPr>
              <a:t>Demonstration</a:t>
            </a:r>
            <a:r>
              <a:rPr lang="en-US" sz="2800" b="0" i="0" dirty="0">
                <a:latin typeface="Söhne"/>
                <a:ea typeface="Söhne"/>
                <a:cs typeface="Söhne"/>
              </a:rPr>
              <a:t> of how these materials can be transformed into new forms.</a:t>
            </a:r>
            <a:endParaRPr lang="en-US" sz="2800" dirty="0"/>
          </a:p>
        </p:txBody>
      </p:sp>
      <p:sp>
        <p:nvSpPr>
          <p:cNvPr id="5" name="TextBox 4">
            <a:extLst>
              <a:ext uri="{FF2B5EF4-FFF2-40B4-BE49-F238E27FC236}">
                <a16:creationId xmlns:a16="http://schemas.microsoft.com/office/drawing/2014/main" id="{A5F9C3C9-AA25-DE30-A3A3-EEF46E646162}"/>
              </a:ext>
            </a:extLst>
          </p:cNvPr>
          <p:cNvSpPr txBox="1"/>
          <p:nvPr/>
        </p:nvSpPr>
        <p:spPr>
          <a:xfrm>
            <a:off x="9255125" y="2841625"/>
            <a:ext cx="2743200" cy="365760"/>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l"/>
            <a:endParaRPr lang="en-US"/>
          </a:p>
        </p:txBody>
      </p:sp>
    </p:spTree>
    <p:extLst>
      <p:ext uri="{BB962C8B-B14F-4D97-AF65-F5344CB8AC3E}">
        <p14:creationId xmlns:p14="http://schemas.microsoft.com/office/powerpoint/2010/main" val="300520517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blipFill>
          <a:blip r:embed="rId2">
            <a:duotone>
              <a:schemeClr val="bg2">
                <a:shade val="88000"/>
                <a:hueMod val="106000"/>
                <a:satMod val="140000"/>
                <a:lumMod val="54000"/>
              </a:schemeClr>
              <a:schemeClr val="bg2">
                <a:tint val="98000"/>
                <a:hueMod val="90000"/>
                <a:satMod val="150000"/>
                <a:lumMod val="160000"/>
              </a:schemeClr>
            </a:duotone>
          </a:blip>
          <a:stretch/>
        </a:blipFill>
        <a:effectLst/>
      </p:bgPr>
    </p:bg>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690CB83E-2C63-6EAC-FA74-1BE8185ED535}"/>
              </a:ext>
            </a:extLst>
          </p:cNvPr>
          <p:cNvSpPr>
            <a:spLocks noGrp="1"/>
          </p:cNvSpPr>
          <p:nvPr>
            <p:ph type="title"/>
          </p:nvPr>
        </p:nvSpPr>
        <p:spPr>
          <a:xfrm>
            <a:off x="1198921" y="-157859"/>
            <a:ext cx="5894387" cy="1478570"/>
          </a:xfrm>
        </p:spPr>
        <p:txBody>
          <a:bodyPr anchor="b">
            <a:normAutofit/>
          </a:bodyPr>
          <a:lstStyle/>
          <a:p>
            <a:r>
              <a:rPr lang="en-US" sz="3200" b="1" i="0" dirty="0">
                <a:solidFill>
                  <a:schemeClr val="accent1">
                    <a:lumMod val="60000"/>
                    <a:lumOff val="40000"/>
                  </a:schemeClr>
                </a:solidFill>
                <a:latin typeface="TW Cen MT"/>
                <a:ea typeface="Söhne"/>
                <a:cs typeface="Söhne"/>
              </a:rPr>
              <a:t>Manufacturing </a:t>
            </a:r>
            <a:r>
              <a:rPr lang="en-US" sz="3200" b="1" dirty="0">
                <a:solidFill>
                  <a:schemeClr val="accent1">
                    <a:lumMod val="60000"/>
                    <a:lumOff val="40000"/>
                  </a:schemeClr>
                </a:solidFill>
                <a:latin typeface="TW Cen MT"/>
                <a:ea typeface="Söhne"/>
                <a:cs typeface="Söhne"/>
              </a:rPr>
              <a:t>Process</a:t>
            </a:r>
            <a:endParaRPr lang="en-US" sz="3200">
              <a:solidFill>
                <a:schemeClr val="accent1">
                  <a:lumMod val="60000"/>
                  <a:lumOff val="40000"/>
                </a:schemeClr>
              </a:solidFill>
              <a:latin typeface="TW Cen MT"/>
            </a:endParaRPr>
          </a:p>
        </p:txBody>
      </p:sp>
      <p:sp>
        <p:nvSpPr>
          <p:cNvPr id="3" name="Content Placeholder 2">
            <a:extLst>
              <a:ext uri="{FF2B5EF4-FFF2-40B4-BE49-F238E27FC236}">
                <a16:creationId xmlns:a16="http://schemas.microsoft.com/office/drawing/2014/main" id="{60A71952-C453-AE01-47B4-ED2680B0D8BF}"/>
              </a:ext>
            </a:extLst>
          </p:cNvPr>
          <p:cNvSpPr>
            <a:spLocks noGrp="1"/>
          </p:cNvSpPr>
          <p:nvPr>
            <p:ph idx="1"/>
          </p:nvPr>
        </p:nvSpPr>
        <p:spPr>
          <a:xfrm>
            <a:off x="911375" y="1329336"/>
            <a:ext cx="6325708" cy="3541714"/>
          </a:xfrm>
        </p:spPr>
        <p:txBody>
          <a:bodyPr vert="horz" lIns="91440" tIns="45720" rIns="91440" bIns="45720" rtlCol="0" anchor="t">
            <a:noAutofit/>
          </a:bodyPr>
          <a:lstStyle/>
          <a:p>
            <a:endParaRPr lang="en-US" b="1" i="0">
              <a:latin typeface="Söhne"/>
              <a:ea typeface="Söhne"/>
              <a:cs typeface="Söhne"/>
            </a:endParaRPr>
          </a:p>
          <a:p>
            <a:pPr>
              <a:buChar char="•"/>
            </a:pPr>
            <a:r>
              <a:rPr lang="en-US" sz="2800" b="0" i="0" dirty="0">
                <a:latin typeface="TW Cen MT"/>
                <a:ea typeface="Söhne"/>
                <a:cs typeface="Söhne"/>
              </a:rPr>
              <a:t>Insight into the manufacturing techniques involved in creating products from recycled materials.</a:t>
            </a:r>
          </a:p>
          <a:p>
            <a:pPr>
              <a:buChar char="•"/>
            </a:pPr>
            <a:r>
              <a:rPr lang="en-US" sz="2800" b="0" i="0" dirty="0">
                <a:latin typeface="TW Cen MT"/>
                <a:ea typeface="Söhne"/>
                <a:cs typeface="Söhne"/>
              </a:rPr>
              <a:t>Showcase examples of products made from waste, emphasizing innovation in design.</a:t>
            </a:r>
            <a:endParaRPr lang="en-US" sz="2800">
              <a:latin typeface="TW Cen MT"/>
            </a:endParaRPr>
          </a:p>
        </p:txBody>
      </p:sp>
      <p:pic>
        <p:nvPicPr>
          <p:cNvPr id="6" name="Picture 5" descr="A lamp made of pipes and a light bulb&#10;&#10;Description automatically generated">
            <a:extLst>
              <a:ext uri="{FF2B5EF4-FFF2-40B4-BE49-F238E27FC236}">
                <a16:creationId xmlns:a16="http://schemas.microsoft.com/office/drawing/2014/main" id="{83667AC4-604F-D8D2-A042-F538B9E97CFE}"/>
              </a:ext>
            </a:extLst>
          </p:cNvPr>
          <p:cNvPicPr>
            <a:picLocks noChangeAspect="1"/>
          </p:cNvPicPr>
          <p:nvPr/>
        </p:nvPicPr>
        <p:blipFill rotWithShape="1">
          <a:blip r:embed="rId3"/>
          <a:srcRect t="2139" r="-3" b="-3"/>
          <a:stretch/>
        </p:blipFill>
        <p:spPr>
          <a:xfrm>
            <a:off x="7375583" y="3857"/>
            <a:ext cx="4819802" cy="6853163"/>
          </a:xfrm>
          <a:prstGeom prst="round2DiagRect">
            <a:avLst>
              <a:gd name="adj1" fmla="val 4860"/>
              <a:gd name="adj2" fmla="val 0"/>
            </a:avLst>
          </a:prstGeom>
          <a:ln w="19050" cap="sq">
            <a:solidFill>
              <a:schemeClr val="tx2">
                <a:lumMod val="60000"/>
                <a:lumOff val="40000"/>
                <a:alpha val="60000"/>
              </a:schemeClr>
            </a:solidFill>
            <a:miter lim="800000"/>
          </a:ln>
          <a:effectLst>
            <a:outerShdw blurRad="88900" dist="38100" dir="5400000" algn="t" rotWithShape="0">
              <a:prstClr val="black">
                <a:alpha val="40000"/>
              </a:prstClr>
            </a:outerShdw>
          </a:effectLst>
        </p:spPr>
      </p:pic>
    </p:spTree>
    <p:extLst>
      <p:ext uri="{BB962C8B-B14F-4D97-AF65-F5344CB8AC3E}">
        <p14:creationId xmlns:p14="http://schemas.microsoft.com/office/powerpoint/2010/main" val="59805377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1" name="Rectangle 10">
            <a:extLst>
              <a:ext uri="{FF2B5EF4-FFF2-40B4-BE49-F238E27FC236}">
                <a16:creationId xmlns:a16="http://schemas.microsoft.com/office/drawing/2014/main" id="{9775AF3B-5284-4B97-9BB7-55C6FB3699C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003">
            <a:schemeClr val="dk2"/>
          </a:fillRef>
          <a:effectRef idx="0">
            <a:schemeClr val="accent1"/>
          </a:effectRef>
          <a:fontRef idx="minor">
            <a:schemeClr val="lt1"/>
          </a:fontRef>
        </p:style>
        <p:txBody>
          <a:bodyPr rtlCol="0" anchor="ctr"/>
          <a:lstStyle/>
          <a:p>
            <a:pPr algn="ctr"/>
            <a:endParaRPr lang="en-US"/>
          </a:p>
        </p:txBody>
      </p:sp>
      <p:grpSp>
        <p:nvGrpSpPr>
          <p:cNvPr id="13" name="Group 12">
            <a:extLst>
              <a:ext uri="{FF2B5EF4-FFF2-40B4-BE49-F238E27FC236}">
                <a16:creationId xmlns:a16="http://schemas.microsoft.com/office/drawing/2014/main" id="{A0F1F7ED-DA39-478F-85DA-317DE08941E8}"/>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0" y="0"/>
            <a:ext cx="11902285" cy="6858001"/>
            <a:chOff x="0" y="0"/>
            <a:chExt cx="11902285" cy="6858001"/>
          </a:xfrm>
        </p:grpSpPr>
        <p:grpSp>
          <p:nvGrpSpPr>
            <p:cNvPr id="14" name="Group 13">
              <a:extLst>
                <a:ext uri="{FF2B5EF4-FFF2-40B4-BE49-F238E27FC236}">
                  <a16:creationId xmlns:a16="http://schemas.microsoft.com/office/drawing/2014/main" id="{1DAE5903-52E8-4F25-8473-93EF4837763C}"/>
                </a:ext>
                <a:ext uri="{C183D7F6-B498-43B3-948B-1728B52AA6E4}">
                  <adec:decorative xmlns:adec="http://schemas.microsoft.com/office/drawing/2017/decorative" val="1"/>
                </a:ext>
              </a:extLst>
            </p:cNvPr>
            <p:cNvGrpSpPr/>
            <p:nvPr>
              <p:extLst>
                <p:ext uri="{386F3935-93C4-4BCD-93E2-E3B085C9AB24}">
                  <p16:designElem xmlns:p16="http://schemas.microsoft.com/office/powerpoint/2015/main" val="1"/>
                </p:ext>
              </p:extLst>
            </p:nvPr>
          </p:nvGrpSpPr>
          <p:grpSpPr>
            <a:xfrm>
              <a:off x="0" y="0"/>
              <a:ext cx="1220788" cy="6858001"/>
              <a:chOff x="-14288" y="0"/>
              <a:chExt cx="1220788" cy="6858001"/>
            </a:xfrm>
            <a:gradFill flip="none" rotWithShape="1">
              <a:gsLst>
                <a:gs pos="0">
                  <a:schemeClr val="bg2"/>
                </a:gs>
                <a:gs pos="100000">
                  <a:schemeClr val="tx2">
                    <a:lumMod val="60000"/>
                    <a:lumOff val="40000"/>
                  </a:schemeClr>
                </a:gs>
              </a:gsLst>
              <a:lin ang="5400000" scaled="0"/>
              <a:tileRect/>
            </a:gradFill>
          </p:grpSpPr>
          <p:sp>
            <p:nvSpPr>
              <p:cNvPr id="26" name="Rectangle 5">
                <a:extLst>
                  <a:ext uri="{FF2B5EF4-FFF2-40B4-BE49-F238E27FC236}">
                    <a16:creationId xmlns:a16="http://schemas.microsoft.com/office/drawing/2014/main" id="{894835C1-32DE-4571-AD10-28D58CB8CFD1}"/>
                  </a:ext>
                  <a:ext uri="{C183D7F6-B498-43B3-948B-1728B52AA6E4}">
                    <adec:decorative xmlns:adec="http://schemas.microsoft.com/office/drawing/2017/decorative" val="1"/>
                  </a:ext>
                </a:extLst>
              </p:cNvPr>
              <p:cNvSpPr>
                <a:spLocks noChangeArrowheads="1"/>
              </p:cNvSpPr>
              <p:nvPr>
                <p:extLst>
                  <p:ext uri="{386F3935-93C4-4BCD-93E2-E3B085C9AB24}">
                    <p16:designElem xmlns:p16="http://schemas.microsoft.com/office/powerpoint/2015/main" val="1"/>
                  </p:ext>
                </p:extLst>
              </p:nvPr>
            </p:nvSpPr>
            <p:spPr bwMode="auto">
              <a:xfrm>
                <a:off x="114300" y="4763"/>
                <a:ext cx="23813" cy="2181225"/>
              </a:xfrm>
              <a:prstGeom prst="rect">
                <a:avLst/>
              </a:prstGeom>
              <a:grp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miter lim="800000"/>
                    <a:headEnd/>
                    <a:tailEnd/>
                  </a14:hiddenLine>
                </a:ext>
              </a:extLst>
            </p:spPr>
            <p:txBody>
              <a:bodyPr/>
              <a:lstStyle/>
              <a:p>
                <a:endParaRPr lang="bg-BG"/>
              </a:p>
            </p:txBody>
          </p:sp>
          <p:sp>
            <p:nvSpPr>
              <p:cNvPr id="27" name="Freeform 6">
                <a:extLst>
                  <a:ext uri="{FF2B5EF4-FFF2-40B4-BE49-F238E27FC236}">
                    <a16:creationId xmlns:a16="http://schemas.microsoft.com/office/drawing/2014/main" id="{097A5B92-0B48-4251-9764-D34DF889207C}"/>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33337" y="217646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8" y="36"/>
                      <a:pt x="36" y="29"/>
                      <a:pt x="36" y="20"/>
                    </a:cubicBezTo>
                    <a:cubicBezTo>
                      <a:pt x="36" y="11"/>
                      <a:pt x="28" y="4"/>
                      <a:pt x="20" y="4"/>
                    </a:cubicBezTo>
                    <a:close/>
                  </a:path>
                </a:pathLst>
              </a:custGeom>
              <a:grp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txBody>
              <a:bodyPr/>
              <a:lstStyle/>
              <a:p>
                <a:endParaRPr lang="bg-BG"/>
              </a:p>
            </p:txBody>
          </p:sp>
          <p:sp>
            <p:nvSpPr>
              <p:cNvPr id="28" name="Freeform 7">
                <a:extLst>
                  <a:ext uri="{FF2B5EF4-FFF2-40B4-BE49-F238E27FC236}">
                    <a16:creationId xmlns:a16="http://schemas.microsoft.com/office/drawing/2014/main" id="{E222BF19-57E7-43F3-A2B9-2398BEF966D4}"/>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28575" y="4021138"/>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2" y="4"/>
                      <a:pt x="4" y="11"/>
                      <a:pt x="4" y="20"/>
                    </a:cubicBezTo>
                    <a:cubicBezTo>
                      <a:pt x="4" y="29"/>
                      <a:pt x="12" y="36"/>
                      <a:pt x="20" y="36"/>
                    </a:cubicBezTo>
                    <a:cubicBezTo>
                      <a:pt x="29" y="36"/>
                      <a:pt x="36" y="29"/>
                      <a:pt x="36" y="20"/>
                    </a:cubicBezTo>
                    <a:cubicBezTo>
                      <a:pt x="36" y="11"/>
                      <a:pt x="29" y="4"/>
                      <a:pt x="20" y="4"/>
                    </a:cubicBezTo>
                    <a:close/>
                  </a:path>
                </a:pathLst>
              </a:custGeom>
              <a:grp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txBody>
              <a:bodyPr/>
              <a:lstStyle/>
              <a:p>
                <a:endParaRPr lang="bg-BG"/>
              </a:p>
            </p:txBody>
          </p:sp>
          <p:sp>
            <p:nvSpPr>
              <p:cNvPr id="29" name="Freeform 8">
                <a:extLst>
                  <a:ext uri="{FF2B5EF4-FFF2-40B4-BE49-F238E27FC236}">
                    <a16:creationId xmlns:a16="http://schemas.microsoft.com/office/drawing/2014/main" id="{60C8836E-B7D9-48A9-8FD9-4CC52AF44D2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200025" y="4763"/>
                <a:ext cx="369888" cy="1811338"/>
              </a:xfrm>
              <a:custGeom>
                <a:avLst/>
                <a:gdLst/>
                <a:ahLst/>
                <a:cxnLst/>
                <a:rect l="0" t="0" r="r" b="b"/>
                <a:pathLst>
                  <a:path w="233" h="1141">
                    <a:moveTo>
                      <a:pt x="218" y="1141"/>
                    </a:moveTo>
                    <a:lnTo>
                      <a:pt x="0" y="626"/>
                    </a:lnTo>
                    <a:lnTo>
                      <a:pt x="0" y="0"/>
                    </a:lnTo>
                    <a:lnTo>
                      <a:pt x="15" y="0"/>
                    </a:lnTo>
                    <a:lnTo>
                      <a:pt x="15" y="623"/>
                    </a:lnTo>
                    <a:lnTo>
                      <a:pt x="233" y="1135"/>
                    </a:lnTo>
                    <a:lnTo>
                      <a:pt x="218" y="1141"/>
                    </a:lnTo>
                    <a:close/>
                  </a:path>
                </a:pathLst>
              </a:custGeom>
              <a:grp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txBody>
              <a:bodyPr/>
              <a:lstStyle/>
              <a:p>
                <a:endParaRPr lang="bg-BG"/>
              </a:p>
            </p:txBody>
          </p:sp>
          <p:sp>
            <p:nvSpPr>
              <p:cNvPr id="30" name="Freeform 9">
                <a:extLst>
                  <a:ext uri="{FF2B5EF4-FFF2-40B4-BE49-F238E27FC236}">
                    <a16:creationId xmlns:a16="http://schemas.microsoft.com/office/drawing/2014/main" id="{8504740E-456D-4FB9-9520-4317CCFA71B1}"/>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503237" y="1801813"/>
                <a:ext cx="190500" cy="188913"/>
              </a:xfrm>
              <a:custGeom>
                <a:avLst/>
                <a:gdLst/>
                <a:ahLst/>
                <a:cxnLst/>
                <a:rect l="0" t="0" r="r" b="b"/>
                <a:pathLst>
                  <a:path w="40" h="40">
                    <a:moveTo>
                      <a:pt x="20" y="40"/>
                    </a:moveTo>
                    <a:cubicBezTo>
                      <a:pt x="9" y="40"/>
                      <a:pt x="0" y="31"/>
                      <a:pt x="0" y="20"/>
                    </a:cubicBezTo>
                    <a:cubicBezTo>
                      <a:pt x="0" y="9"/>
                      <a:pt x="9" y="0"/>
                      <a:pt x="20" y="0"/>
                    </a:cubicBezTo>
                    <a:cubicBezTo>
                      <a:pt x="33" y="0"/>
                      <a:pt x="40" y="6"/>
                      <a:pt x="40" y="20"/>
                    </a:cubicBezTo>
                    <a:cubicBezTo>
                      <a:pt x="40" y="31"/>
                      <a:pt x="31" y="40"/>
                      <a:pt x="20" y="40"/>
                    </a:cubicBezTo>
                    <a:close/>
                    <a:moveTo>
                      <a:pt x="20" y="4"/>
                    </a:moveTo>
                    <a:cubicBezTo>
                      <a:pt x="11" y="4"/>
                      <a:pt x="4" y="11"/>
                      <a:pt x="4" y="20"/>
                    </a:cubicBezTo>
                    <a:cubicBezTo>
                      <a:pt x="4" y="29"/>
                      <a:pt x="11" y="36"/>
                      <a:pt x="20" y="36"/>
                    </a:cubicBezTo>
                    <a:cubicBezTo>
                      <a:pt x="28" y="36"/>
                      <a:pt x="36" y="29"/>
                      <a:pt x="36" y="20"/>
                    </a:cubicBezTo>
                    <a:cubicBezTo>
                      <a:pt x="36" y="9"/>
                      <a:pt x="31" y="4"/>
                      <a:pt x="20" y="4"/>
                    </a:cubicBezTo>
                    <a:close/>
                  </a:path>
                </a:pathLst>
              </a:custGeom>
              <a:grp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txBody>
              <a:bodyPr/>
              <a:lstStyle/>
              <a:p>
                <a:endParaRPr lang="bg-BG"/>
              </a:p>
            </p:txBody>
          </p:sp>
          <p:sp>
            <p:nvSpPr>
              <p:cNvPr id="31" name="Freeform 10">
                <a:extLst>
                  <a:ext uri="{FF2B5EF4-FFF2-40B4-BE49-F238E27FC236}">
                    <a16:creationId xmlns:a16="http://schemas.microsoft.com/office/drawing/2014/main" id="{1563A7B4-B1D5-4F93-AFF9-2EB78655FC5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285750" y="4763"/>
                <a:ext cx="369888" cy="1430338"/>
              </a:xfrm>
              <a:custGeom>
                <a:avLst/>
                <a:gdLst/>
                <a:ahLst/>
                <a:cxnLst/>
                <a:rect l="0" t="0" r="r" b="b"/>
                <a:pathLst>
                  <a:path w="233" h="901">
                    <a:moveTo>
                      <a:pt x="221" y="901"/>
                    </a:moveTo>
                    <a:lnTo>
                      <a:pt x="0" y="383"/>
                    </a:lnTo>
                    <a:lnTo>
                      <a:pt x="0" y="0"/>
                    </a:lnTo>
                    <a:lnTo>
                      <a:pt x="18" y="0"/>
                    </a:lnTo>
                    <a:lnTo>
                      <a:pt x="18" y="380"/>
                    </a:lnTo>
                    <a:lnTo>
                      <a:pt x="233" y="895"/>
                    </a:lnTo>
                    <a:lnTo>
                      <a:pt x="221" y="901"/>
                    </a:lnTo>
                    <a:close/>
                  </a:path>
                </a:pathLst>
              </a:custGeom>
              <a:grp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txBody>
              <a:bodyPr/>
              <a:lstStyle/>
              <a:p>
                <a:endParaRPr lang="bg-BG"/>
              </a:p>
            </p:txBody>
          </p:sp>
          <p:sp>
            <p:nvSpPr>
              <p:cNvPr id="32" name="Freeform 11">
                <a:extLst>
                  <a:ext uri="{FF2B5EF4-FFF2-40B4-BE49-F238E27FC236}">
                    <a16:creationId xmlns:a16="http://schemas.microsoft.com/office/drawing/2014/main" id="{D139ED24-FA37-4470-8B42-D0D00EDE14F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546100" y="0"/>
                <a:ext cx="152400" cy="912813"/>
              </a:xfrm>
              <a:custGeom>
                <a:avLst/>
                <a:gdLst/>
                <a:ahLst/>
                <a:cxnLst/>
                <a:rect l="0" t="0" r="r" b="b"/>
                <a:pathLst>
                  <a:path w="96" h="575">
                    <a:moveTo>
                      <a:pt x="96" y="575"/>
                    </a:moveTo>
                    <a:lnTo>
                      <a:pt x="78" y="575"/>
                    </a:lnTo>
                    <a:lnTo>
                      <a:pt x="78" y="192"/>
                    </a:lnTo>
                    <a:lnTo>
                      <a:pt x="0" y="6"/>
                    </a:lnTo>
                    <a:lnTo>
                      <a:pt x="15" y="0"/>
                    </a:lnTo>
                    <a:lnTo>
                      <a:pt x="96" y="189"/>
                    </a:lnTo>
                    <a:lnTo>
                      <a:pt x="96" y="575"/>
                    </a:lnTo>
                    <a:close/>
                  </a:path>
                </a:pathLst>
              </a:custGeom>
              <a:grp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txBody>
              <a:bodyPr/>
              <a:lstStyle/>
              <a:p>
                <a:endParaRPr lang="bg-BG"/>
              </a:p>
            </p:txBody>
          </p:sp>
          <p:sp>
            <p:nvSpPr>
              <p:cNvPr id="33" name="Freeform 12">
                <a:extLst>
                  <a:ext uri="{FF2B5EF4-FFF2-40B4-BE49-F238E27FC236}">
                    <a16:creationId xmlns:a16="http://schemas.microsoft.com/office/drawing/2014/main" id="{48825AA7-BB26-45C2-93A2-1AD8D9A23251}"/>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588962" y="1420813"/>
                <a:ext cx="190500" cy="190500"/>
              </a:xfrm>
              <a:custGeom>
                <a:avLst/>
                <a:gdLst/>
                <a:ahLst/>
                <a:cxnLst/>
                <a:rect l="0" t="0" r="r" b="b"/>
                <a:pathLst>
                  <a:path w="40" h="40">
                    <a:moveTo>
                      <a:pt x="20" y="40"/>
                    </a:moveTo>
                    <a:cubicBezTo>
                      <a:pt x="9" y="40"/>
                      <a:pt x="0" y="31"/>
                      <a:pt x="0" y="20"/>
                    </a:cubicBezTo>
                    <a:cubicBezTo>
                      <a:pt x="0" y="9"/>
                      <a:pt x="9" y="0"/>
                      <a:pt x="20" y="0"/>
                    </a:cubicBezTo>
                    <a:cubicBezTo>
                      <a:pt x="33" y="0"/>
                      <a:pt x="40" y="7"/>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9"/>
                      <a:pt x="31" y="4"/>
                      <a:pt x="20" y="4"/>
                    </a:cubicBezTo>
                    <a:close/>
                  </a:path>
                </a:pathLst>
              </a:custGeom>
              <a:grp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txBody>
              <a:bodyPr/>
              <a:lstStyle/>
              <a:p>
                <a:endParaRPr lang="bg-BG"/>
              </a:p>
            </p:txBody>
          </p:sp>
          <p:sp>
            <p:nvSpPr>
              <p:cNvPr id="34" name="Freeform 13">
                <a:extLst>
                  <a:ext uri="{FF2B5EF4-FFF2-40B4-BE49-F238E27FC236}">
                    <a16:creationId xmlns:a16="http://schemas.microsoft.com/office/drawing/2014/main" id="{A98D0B91-D4E4-402D-8234-E96987219E90}"/>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588962" y="903288"/>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txBody>
              <a:bodyPr/>
              <a:lstStyle/>
              <a:p>
                <a:endParaRPr lang="bg-BG"/>
              </a:p>
            </p:txBody>
          </p:sp>
          <p:sp>
            <p:nvSpPr>
              <p:cNvPr id="35" name="Freeform 14">
                <a:extLst>
                  <a:ext uri="{FF2B5EF4-FFF2-40B4-BE49-F238E27FC236}">
                    <a16:creationId xmlns:a16="http://schemas.microsoft.com/office/drawing/2014/main" id="{94F1DB97-3769-4DA5-9F45-47132C3125D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641350" y="0"/>
                <a:ext cx="422275" cy="527050"/>
              </a:xfrm>
              <a:custGeom>
                <a:avLst/>
                <a:gdLst/>
                <a:ahLst/>
                <a:cxnLst/>
                <a:rect l="0" t="0" r="r" b="b"/>
                <a:pathLst>
                  <a:path w="266" h="332">
                    <a:moveTo>
                      <a:pt x="257" y="332"/>
                    </a:moveTo>
                    <a:lnTo>
                      <a:pt x="48" y="123"/>
                    </a:lnTo>
                    <a:lnTo>
                      <a:pt x="0" y="6"/>
                    </a:lnTo>
                    <a:lnTo>
                      <a:pt x="15" y="0"/>
                    </a:lnTo>
                    <a:lnTo>
                      <a:pt x="63" y="114"/>
                    </a:lnTo>
                    <a:lnTo>
                      <a:pt x="266" y="320"/>
                    </a:lnTo>
                    <a:lnTo>
                      <a:pt x="257" y="332"/>
                    </a:lnTo>
                    <a:close/>
                  </a:path>
                </a:pathLst>
              </a:custGeom>
              <a:grp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txBody>
              <a:bodyPr/>
              <a:lstStyle/>
              <a:p>
                <a:endParaRPr lang="bg-BG"/>
              </a:p>
            </p:txBody>
          </p:sp>
          <p:sp>
            <p:nvSpPr>
              <p:cNvPr id="36" name="Freeform 15">
                <a:extLst>
                  <a:ext uri="{FF2B5EF4-FFF2-40B4-BE49-F238E27FC236}">
                    <a16:creationId xmlns:a16="http://schemas.microsoft.com/office/drawing/2014/main" id="{A9BC86E2-B185-4D80-81B5-A8D387E678B7}"/>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1020762" y="488950"/>
                <a:ext cx="161925" cy="147638"/>
              </a:xfrm>
              <a:custGeom>
                <a:avLst/>
                <a:gdLst/>
                <a:ahLst/>
                <a:cxnLst/>
                <a:rect l="0" t="0" r="r" b="b"/>
                <a:pathLst>
                  <a:path w="34" h="31">
                    <a:moveTo>
                      <a:pt x="17" y="31"/>
                    </a:moveTo>
                    <a:cubicBezTo>
                      <a:pt x="13" y="31"/>
                      <a:pt x="9" y="30"/>
                      <a:pt x="6" y="27"/>
                    </a:cubicBezTo>
                    <a:cubicBezTo>
                      <a:pt x="0" y="20"/>
                      <a:pt x="0" y="10"/>
                      <a:pt x="6" y="4"/>
                    </a:cubicBezTo>
                    <a:cubicBezTo>
                      <a:pt x="9" y="1"/>
                      <a:pt x="13" y="0"/>
                      <a:pt x="17" y="0"/>
                    </a:cubicBezTo>
                    <a:cubicBezTo>
                      <a:pt x="21" y="0"/>
                      <a:pt x="25" y="1"/>
                      <a:pt x="28" y="4"/>
                    </a:cubicBezTo>
                    <a:cubicBezTo>
                      <a:pt x="34" y="10"/>
                      <a:pt x="34" y="20"/>
                      <a:pt x="28" y="27"/>
                    </a:cubicBezTo>
                    <a:cubicBezTo>
                      <a:pt x="25" y="30"/>
                      <a:pt x="21" y="31"/>
                      <a:pt x="17" y="31"/>
                    </a:cubicBezTo>
                    <a:close/>
                    <a:moveTo>
                      <a:pt x="17" y="4"/>
                    </a:moveTo>
                    <a:cubicBezTo>
                      <a:pt x="14" y="4"/>
                      <a:pt x="11" y="5"/>
                      <a:pt x="9" y="7"/>
                    </a:cubicBezTo>
                    <a:cubicBezTo>
                      <a:pt x="4" y="12"/>
                      <a:pt x="4" y="19"/>
                      <a:pt x="9" y="24"/>
                    </a:cubicBezTo>
                    <a:cubicBezTo>
                      <a:pt x="11" y="26"/>
                      <a:pt x="14" y="27"/>
                      <a:pt x="17" y="27"/>
                    </a:cubicBezTo>
                    <a:cubicBezTo>
                      <a:pt x="20" y="27"/>
                      <a:pt x="23" y="26"/>
                      <a:pt x="25" y="24"/>
                    </a:cubicBezTo>
                    <a:cubicBezTo>
                      <a:pt x="30" y="19"/>
                      <a:pt x="30" y="12"/>
                      <a:pt x="25" y="7"/>
                    </a:cubicBezTo>
                    <a:cubicBezTo>
                      <a:pt x="23" y="5"/>
                      <a:pt x="20" y="4"/>
                      <a:pt x="17" y="4"/>
                    </a:cubicBezTo>
                    <a:close/>
                  </a:path>
                </a:pathLst>
              </a:custGeom>
              <a:grp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txBody>
              <a:bodyPr/>
              <a:lstStyle/>
              <a:p>
                <a:endParaRPr lang="bg-BG"/>
              </a:p>
            </p:txBody>
          </p:sp>
          <p:sp>
            <p:nvSpPr>
              <p:cNvPr id="37" name="Line 16">
                <a:extLst>
                  <a:ext uri="{FF2B5EF4-FFF2-40B4-BE49-F238E27FC236}">
                    <a16:creationId xmlns:a16="http://schemas.microsoft.com/office/drawing/2014/main" id="{FA773F49-8CD0-46DC-B986-F2DB57BD7266}"/>
                  </a:ext>
                  <a:ext uri="{C183D7F6-B498-43B3-948B-1728B52AA6E4}">
                    <adec:decorative xmlns:adec="http://schemas.microsoft.com/office/drawing/2017/decorative" val="1"/>
                  </a:ext>
                </a:extLst>
              </p:cNvPr>
              <p:cNvSpPr>
                <a:spLocks noChangeShapeType="1"/>
              </p:cNvSpPr>
              <p:nvPr>
                <p:extLst>
                  <p:ext uri="{386F3935-93C4-4BCD-93E2-E3B085C9AB24}">
                    <p16:designElem xmlns:p16="http://schemas.microsoft.com/office/powerpoint/2015/main" val="1"/>
                  </p:ext>
                </p:extLst>
              </p:nvPr>
            </p:nvSpPr>
            <p:spPr bwMode="auto">
              <a:xfrm>
                <a:off x="-4763" y="9525"/>
                <a:ext cx="0" cy="0"/>
              </a:xfrm>
              <a:prstGeom prst="line">
                <a:avLst/>
              </a:prstGeom>
              <a:grpFill/>
              <a:ln w="15" cap="flat">
                <a:solidFill>
                  <a:srgbClr val="FFFFFF"/>
                </a:solidFill>
                <a:prstDash val="solid"/>
                <a:miter lim="800000"/>
                <a:headEnd/>
                <a:tailEnd/>
              </a:ln>
            </p:spPr>
            <p:txBody>
              <a:bodyPr/>
              <a:lstStyle/>
              <a:p>
                <a:endParaRPr lang="bg-BG"/>
              </a:p>
            </p:txBody>
          </p:sp>
          <p:sp>
            <p:nvSpPr>
              <p:cNvPr id="38" name="Freeform 17">
                <a:extLst>
                  <a:ext uri="{FF2B5EF4-FFF2-40B4-BE49-F238E27FC236}">
                    <a16:creationId xmlns:a16="http://schemas.microsoft.com/office/drawing/2014/main" id="{8C55A009-3401-4888-93C7-4ED51CBC64F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9525" y="1801813"/>
                <a:ext cx="123825" cy="127000"/>
              </a:xfrm>
              <a:custGeom>
                <a:avLst/>
                <a:gdLst/>
                <a:ahLst/>
                <a:cxnLst/>
                <a:rect l="0" t="0" r="r" b="b"/>
                <a:pathLst>
                  <a:path w="78" h="80">
                    <a:moveTo>
                      <a:pt x="6" y="80"/>
                    </a:moveTo>
                    <a:lnTo>
                      <a:pt x="0" y="71"/>
                    </a:lnTo>
                    <a:lnTo>
                      <a:pt x="69" y="0"/>
                    </a:lnTo>
                    <a:lnTo>
                      <a:pt x="78" y="9"/>
                    </a:lnTo>
                    <a:lnTo>
                      <a:pt x="6" y="80"/>
                    </a:lnTo>
                    <a:close/>
                  </a:path>
                </a:pathLst>
              </a:custGeom>
              <a:grp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txBody>
              <a:bodyPr/>
              <a:lstStyle/>
              <a:p>
                <a:endParaRPr lang="bg-BG"/>
              </a:p>
            </p:txBody>
          </p:sp>
          <p:sp>
            <p:nvSpPr>
              <p:cNvPr id="39" name="Freeform 18">
                <a:extLst>
                  <a:ext uri="{FF2B5EF4-FFF2-40B4-BE49-F238E27FC236}">
                    <a16:creationId xmlns:a16="http://schemas.microsoft.com/office/drawing/2014/main" id="{10B44829-5BB5-48C5-8492-699971FE780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9525" y="3549650"/>
                <a:ext cx="147638" cy="481013"/>
              </a:xfrm>
              <a:custGeom>
                <a:avLst/>
                <a:gdLst/>
                <a:ahLst/>
                <a:cxnLst/>
                <a:rect l="0" t="0" r="r" b="b"/>
                <a:pathLst>
                  <a:path w="93" h="303">
                    <a:moveTo>
                      <a:pt x="93" y="303"/>
                    </a:moveTo>
                    <a:lnTo>
                      <a:pt x="78" y="303"/>
                    </a:lnTo>
                    <a:lnTo>
                      <a:pt x="78" y="78"/>
                    </a:lnTo>
                    <a:lnTo>
                      <a:pt x="0" y="12"/>
                    </a:lnTo>
                    <a:lnTo>
                      <a:pt x="12" y="0"/>
                    </a:lnTo>
                    <a:lnTo>
                      <a:pt x="93" y="69"/>
                    </a:lnTo>
                    <a:lnTo>
                      <a:pt x="93" y="303"/>
                    </a:lnTo>
                    <a:close/>
                  </a:path>
                </a:pathLst>
              </a:custGeom>
              <a:grp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txBody>
              <a:bodyPr/>
              <a:lstStyle/>
              <a:p>
                <a:endParaRPr lang="bg-BG"/>
              </a:p>
            </p:txBody>
          </p:sp>
          <p:sp>
            <p:nvSpPr>
              <p:cNvPr id="40" name="Freeform 19">
                <a:extLst>
                  <a:ext uri="{FF2B5EF4-FFF2-40B4-BE49-F238E27FC236}">
                    <a16:creationId xmlns:a16="http://schemas.microsoft.com/office/drawing/2014/main" id="{30C1F9A0-4FA6-4F6F-B2D0-A1BBA41DFC3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28587" y="1382713"/>
                <a:ext cx="142875" cy="476250"/>
              </a:xfrm>
              <a:custGeom>
                <a:avLst/>
                <a:gdLst/>
                <a:ahLst/>
                <a:cxnLst/>
                <a:rect l="0" t="0" r="r" b="b"/>
                <a:pathLst>
                  <a:path w="90" h="300">
                    <a:moveTo>
                      <a:pt x="90" y="300"/>
                    </a:moveTo>
                    <a:lnTo>
                      <a:pt x="78" y="300"/>
                    </a:lnTo>
                    <a:lnTo>
                      <a:pt x="78" y="84"/>
                    </a:lnTo>
                    <a:lnTo>
                      <a:pt x="0" y="9"/>
                    </a:lnTo>
                    <a:lnTo>
                      <a:pt x="9" y="0"/>
                    </a:lnTo>
                    <a:lnTo>
                      <a:pt x="90" y="81"/>
                    </a:lnTo>
                    <a:lnTo>
                      <a:pt x="90" y="300"/>
                    </a:lnTo>
                    <a:close/>
                  </a:path>
                </a:pathLst>
              </a:custGeom>
              <a:grp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txBody>
              <a:bodyPr/>
              <a:lstStyle/>
              <a:p>
                <a:endParaRPr lang="bg-BG"/>
              </a:p>
            </p:txBody>
          </p:sp>
          <p:sp>
            <p:nvSpPr>
              <p:cNvPr id="41" name="Freeform 20">
                <a:extLst>
                  <a:ext uri="{FF2B5EF4-FFF2-40B4-BE49-F238E27FC236}">
                    <a16:creationId xmlns:a16="http://schemas.microsoft.com/office/drawing/2014/main" id="{01BF274F-C7B8-44B4-A183-307D8619D271}"/>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204787" y="1849438"/>
                <a:ext cx="114300" cy="107950"/>
              </a:xfrm>
              <a:custGeom>
                <a:avLst/>
                <a:gdLst/>
                <a:ahLst/>
                <a:cxnLst/>
                <a:rect l="0" t="0" r="r" b="b"/>
                <a:pathLst>
                  <a:path w="24" h="23">
                    <a:moveTo>
                      <a:pt x="12" y="23"/>
                    </a:moveTo>
                    <a:cubicBezTo>
                      <a:pt x="6" y="23"/>
                      <a:pt x="0" y="18"/>
                      <a:pt x="0" y="12"/>
                    </a:cubicBezTo>
                    <a:cubicBezTo>
                      <a:pt x="0" y="5"/>
                      <a:pt x="6" y="0"/>
                      <a:pt x="12" y="0"/>
                    </a:cubicBezTo>
                    <a:cubicBezTo>
                      <a:pt x="18" y="0"/>
                      <a:pt x="24" y="5"/>
                      <a:pt x="24" y="12"/>
                    </a:cubicBezTo>
                    <a:cubicBezTo>
                      <a:pt x="24" y="18"/>
                      <a:pt x="18" y="23"/>
                      <a:pt x="12" y="23"/>
                    </a:cubicBezTo>
                    <a:close/>
                    <a:moveTo>
                      <a:pt x="12" y="4"/>
                    </a:moveTo>
                    <a:cubicBezTo>
                      <a:pt x="8" y="4"/>
                      <a:pt x="4" y="8"/>
                      <a:pt x="4" y="12"/>
                    </a:cubicBezTo>
                    <a:cubicBezTo>
                      <a:pt x="4" y="16"/>
                      <a:pt x="8" y="19"/>
                      <a:pt x="12" y="19"/>
                    </a:cubicBezTo>
                    <a:cubicBezTo>
                      <a:pt x="16" y="19"/>
                      <a:pt x="20" y="16"/>
                      <a:pt x="20" y="12"/>
                    </a:cubicBezTo>
                    <a:cubicBezTo>
                      <a:pt x="20" y="8"/>
                      <a:pt x="16" y="4"/>
                      <a:pt x="12" y="4"/>
                    </a:cubicBezTo>
                    <a:close/>
                  </a:path>
                </a:pathLst>
              </a:custGeom>
              <a:grp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txBody>
              <a:bodyPr/>
              <a:lstStyle/>
              <a:p>
                <a:endParaRPr lang="bg-BG"/>
              </a:p>
            </p:txBody>
          </p:sp>
          <p:sp>
            <p:nvSpPr>
              <p:cNvPr id="42" name="Rectangle 21">
                <a:extLst>
                  <a:ext uri="{FF2B5EF4-FFF2-40B4-BE49-F238E27FC236}">
                    <a16:creationId xmlns:a16="http://schemas.microsoft.com/office/drawing/2014/main" id="{037E8930-0F22-4558-9432-F18953E32A04}"/>
                  </a:ext>
                  <a:ext uri="{C183D7F6-B498-43B3-948B-1728B52AA6E4}">
                    <adec:decorative xmlns:adec="http://schemas.microsoft.com/office/drawing/2017/decorative" val="1"/>
                  </a:ext>
                </a:extLst>
              </p:cNvPr>
              <p:cNvSpPr>
                <a:spLocks noChangeArrowheads="1"/>
              </p:cNvSpPr>
              <p:nvPr>
                <p:extLst>
                  <p:ext uri="{386F3935-93C4-4BCD-93E2-E3B085C9AB24}">
                    <p16:designElem xmlns:p16="http://schemas.microsoft.com/office/powerpoint/2015/main" val="1"/>
                  </p:ext>
                </p:extLst>
              </p:nvPr>
            </p:nvSpPr>
            <p:spPr bwMode="auto">
              <a:xfrm>
                <a:off x="133350" y="4662488"/>
                <a:ext cx="23813" cy="2181225"/>
              </a:xfrm>
              <a:prstGeom prst="rect">
                <a:avLst/>
              </a:prstGeom>
              <a:grp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miter lim="800000"/>
                    <a:headEnd/>
                    <a:tailEnd/>
                  </a14:hiddenLine>
                </a:ext>
              </a:extLst>
            </p:spPr>
            <p:txBody>
              <a:bodyPr/>
              <a:lstStyle/>
              <a:p>
                <a:endParaRPr lang="bg-BG"/>
              </a:p>
            </p:txBody>
          </p:sp>
          <p:sp>
            <p:nvSpPr>
              <p:cNvPr id="43" name="Freeform 22">
                <a:extLst>
                  <a:ext uri="{FF2B5EF4-FFF2-40B4-BE49-F238E27FC236}">
                    <a16:creationId xmlns:a16="http://schemas.microsoft.com/office/drawing/2014/main" id="{9AFC3429-FF29-47FF-A4A8-317A979DB92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223837" y="5041900"/>
                <a:ext cx="369888" cy="1801813"/>
              </a:xfrm>
              <a:custGeom>
                <a:avLst/>
                <a:gdLst/>
                <a:ahLst/>
                <a:cxnLst/>
                <a:rect l="0" t="0" r="r" b="b"/>
                <a:pathLst>
                  <a:path w="233" h="1135">
                    <a:moveTo>
                      <a:pt x="15" y="1135"/>
                    </a:moveTo>
                    <a:lnTo>
                      <a:pt x="0" y="1135"/>
                    </a:lnTo>
                    <a:lnTo>
                      <a:pt x="0" y="515"/>
                    </a:lnTo>
                    <a:lnTo>
                      <a:pt x="0" y="512"/>
                    </a:lnTo>
                    <a:lnTo>
                      <a:pt x="218" y="0"/>
                    </a:lnTo>
                    <a:lnTo>
                      <a:pt x="233" y="6"/>
                    </a:lnTo>
                    <a:lnTo>
                      <a:pt x="15" y="518"/>
                    </a:lnTo>
                    <a:lnTo>
                      <a:pt x="15" y="1135"/>
                    </a:lnTo>
                    <a:close/>
                  </a:path>
                </a:pathLst>
              </a:custGeom>
              <a:grp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txBody>
              <a:bodyPr/>
              <a:lstStyle/>
              <a:p>
                <a:endParaRPr lang="bg-BG"/>
              </a:p>
            </p:txBody>
          </p:sp>
          <p:sp>
            <p:nvSpPr>
              <p:cNvPr id="44" name="Freeform 23">
                <a:extLst>
                  <a:ext uri="{FF2B5EF4-FFF2-40B4-BE49-F238E27FC236}">
                    <a16:creationId xmlns:a16="http://schemas.microsoft.com/office/drawing/2014/main" id="{91D48543-2C05-4768-80B1-ECA6F885080A}"/>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52387" y="448151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8" y="36"/>
                      <a:pt x="36" y="29"/>
                      <a:pt x="36" y="20"/>
                    </a:cubicBezTo>
                    <a:cubicBezTo>
                      <a:pt x="36" y="11"/>
                      <a:pt x="28" y="4"/>
                      <a:pt x="20" y="4"/>
                    </a:cubicBezTo>
                    <a:close/>
                  </a:path>
                </a:pathLst>
              </a:custGeom>
              <a:grp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txBody>
              <a:bodyPr/>
              <a:lstStyle/>
              <a:p>
                <a:endParaRPr lang="bg-BG"/>
              </a:p>
            </p:txBody>
          </p:sp>
          <p:sp>
            <p:nvSpPr>
              <p:cNvPr id="45" name="Freeform 24">
                <a:extLst>
                  <a:ext uri="{FF2B5EF4-FFF2-40B4-BE49-F238E27FC236}">
                    <a16:creationId xmlns:a16="http://schemas.microsoft.com/office/drawing/2014/main" id="{3AC527CC-154C-4370-A25B-74AC5B4A631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4288" y="5627688"/>
                <a:ext cx="85725" cy="1216025"/>
              </a:xfrm>
              <a:custGeom>
                <a:avLst/>
                <a:gdLst/>
                <a:ahLst/>
                <a:cxnLst/>
                <a:rect l="0" t="0" r="r" b="b"/>
                <a:pathLst>
                  <a:path w="54" h="766">
                    <a:moveTo>
                      <a:pt x="54" y="766"/>
                    </a:moveTo>
                    <a:lnTo>
                      <a:pt x="36" y="766"/>
                    </a:lnTo>
                    <a:lnTo>
                      <a:pt x="36" y="149"/>
                    </a:lnTo>
                    <a:lnTo>
                      <a:pt x="0" y="3"/>
                    </a:lnTo>
                    <a:lnTo>
                      <a:pt x="18" y="0"/>
                    </a:lnTo>
                    <a:lnTo>
                      <a:pt x="54" y="146"/>
                    </a:lnTo>
                    <a:lnTo>
                      <a:pt x="54" y="766"/>
                    </a:lnTo>
                    <a:close/>
                  </a:path>
                </a:pathLst>
              </a:custGeom>
              <a:grp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txBody>
              <a:bodyPr/>
              <a:lstStyle/>
              <a:p>
                <a:endParaRPr lang="bg-BG"/>
              </a:p>
            </p:txBody>
          </p:sp>
          <p:sp>
            <p:nvSpPr>
              <p:cNvPr id="46" name="Freeform 25">
                <a:extLst>
                  <a:ext uri="{FF2B5EF4-FFF2-40B4-BE49-F238E27FC236}">
                    <a16:creationId xmlns:a16="http://schemas.microsoft.com/office/drawing/2014/main" id="{798B18F5-51C9-4E50-95C5-A850EF5398AA}"/>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527050" y="4867275"/>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txBody>
              <a:bodyPr/>
              <a:lstStyle/>
              <a:p>
                <a:endParaRPr lang="bg-BG"/>
              </a:p>
            </p:txBody>
          </p:sp>
          <p:sp>
            <p:nvSpPr>
              <p:cNvPr id="47" name="Freeform 26">
                <a:extLst>
                  <a:ext uri="{FF2B5EF4-FFF2-40B4-BE49-F238E27FC236}">
                    <a16:creationId xmlns:a16="http://schemas.microsoft.com/office/drawing/2014/main" id="{15B4CF27-638C-4979-B0FD-6263E13074A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309562" y="5422900"/>
                <a:ext cx="374650" cy="1425575"/>
              </a:xfrm>
              <a:custGeom>
                <a:avLst/>
                <a:gdLst/>
                <a:ahLst/>
                <a:cxnLst/>
                <a:rect l="0" t="0" r="r" b="b"/>
                <a:pathLst>
                  <a:path w="236" h="898">
                    <a:moveTo>
                      <a:pt x="18" y="898"/>
                    </a:moveTo>
                    <a:lnTo>
                      <a:pt x="0" y="898"/>
                    </a:lnTo>
                    <a:lnTo>
                      <a:pt x="0" y="515"/>
                    </a:lnTo>
                    <a:lnTo>
                      <a:pt x="3" y="512"/>
                    </a:lnTo>
                    <a:lnTo>
                      <a:pt x="221" y="0"/>
                    </a:lnTo>
                    <a:lnTo>
                      <a:pt x="236" y="6"/>
                    </a:lnTo>
                    <a:lnTo>
                      <a:pt x="18" y="518"/>
                    </a:lnTo>
                    <a:lnTo>
                      <a:pt x="18" y="898"/>
                    </a:lnTo>
                    <a:close/>
                  </a:path>
                </a:pathLst>
              </a:custGeom>
              <a:grp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txBody>
              <a:bodyPr/>
              <a:lstStyle/>
              <a:p>
                <a:endParaRPr lang="bg-BG"/>
              </a:p>
            </p:txBody>
          </p:sp>
          <p:sp>
            <p:nvSpPr>
              <p:cNvPr id="48" name="Freeform 27">
                <a:extLst>
                  <a:ext uri="{FF2B5EF4-FFF2-40B4-BE49-F238E27FC236}">
                    <a16:creationId xmlns:a16="http://schemas.microsoft.com/office/drawing/2014/main" id="{236C6A22-48A2-4442-B82D-30DB4982724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569912" y="5945188"/>
                <a:ext cx="152400" cy="912813"/>
              </a:xfrm>
              <a:custGeom>
                <a:avLst/>
                <a:gdLst/>
                <a:ahLst/>
                <a:cxnLst/>
                <a:rect l="0" t="0" r="r" b="b"/>
                <a:pathLst>
                  <a:path w="96" h="575">
                    <a:moveTo>
                      <a:pt x="15" y="575"/>
                    </a:moveTo>
                    <a:lnTo>
                      <a:pt x="0" y="569"/>
                    </a:lnTo>
                    <a:lnTo>
                      <a:pt x="81" y="383"/>
                    </a:lnTo>
                    <a:lnTo>
                      <a:pt x="81" y="0"/>
                    </a:lnTo>
                    <a:lnTo>
                      <a:pt x="96" y="0"/>
                    </a:lnTo>
                    <a:lnTo>
                      <a:pt x="96" y="386"/>
                    </a:lnTo>
                    <a:lnTo>
                      <a:pt x="15" y="575"/>
                    </a:lnTo>
                    <a:close/>
                  </a:path>
                </a:pathLst>
              </a:custGeom>
              <a:grp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txBody>
              <a:bodyPr/>
              <a:lstStyle/>
              <a:p>
                <a:endParaRPr lang="bg-BG"/>
              </a:p>
            </p:txBody>
          </p:sp>
          <p:sp>
            <p:nvSpPr>
              <p:cNvPr id="49" name="Freeform 28">
                <a:extLst>
                  <a:ext uri="{FF2B5EF4-FFF2-40B4-BE49-F238E27FC236}">
                    <a16:creationId xmlns:a16="http://schemas.microsoft.com/office/drawing/2014/main" id="{1BB7BCE1-0D99-412E-ABA6-81412638E9EC}"/>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612775" y="5246688"/>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2" y="4"/>
                      <a:pt x="4" y="11"/>
                      <a:pt x="4" y="20"/>
                    </a:cubicBezTo>
                    <a:cubicBezTo>
                      <a:pt x="4" y="29"/>
                      <a:pt x="12" y="36"/>
                      <a:pt x="20" y="36"/>
                    </a:cubicBezTo>
                    <a:cubicBezTo>
                      <a:pt x="29" y="36"/>
                      <a:pt x="36" y="29"/>
                      <a:pt x="36" y="20"/>
                    </a:cubicBezTo>
                    <a:cubicBezTo>
                      <a:pt x="36" y="11"/>
                      <a:pt x="29" y="4"/>
                      <a:pt x="20" y="4"/>
                    </a:cubicBezTo>
                    <a:close/>
                  </a:path>
                </a:pathLst>
              </a:custGeom>
              <a:grp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txBody>
              <a:bodyPr/>
              <a:lstStyle/>
              <a:p>
                <a:endParaRPr lang="bg-BG"/>
              </a:p>
            </p:txBody>
          </p:sp>
          <p:sp>
            <p:nvSpPr>
              <p:cNvPr id="50" name="Freeform 29">
                <a:extLst>
                  <a:ext uri="{FF2B5EF4-FFF2-40B4-BE49-F238E27FC236}">
                    <a16:creationId xmlns:a16="http://schemas.microsoft.com/office/drawing/2014/main" id="{C20E57E0-0912-44F2-93DA-75E4D13F3B74}"/>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612775" y="576421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2" y="4"/>
                      <a:pt x="4" y="11"/>
                      <a:pt x="4" y="20"/>
                    </a:cubicBezTo>
                    <a:cubicBezTo>
                      <a:pt x="4" y="29"/>
                      <a:pt x="12" y="36"/>
                      <a:pt x="20" y="36"/>
                    </a:cubicBezTo>
                    <a:cubicBezTo>
                      <a:pt x="29" y="36"/>
                      <a:pt x="36" y="29"/>
                      <a:pt x="36" y="20"/>
                    </a:cubicBezTo>
                    <a:cubicBezTo>
                      <a:pt x="36" y="11"/>
                      <a:pt x="29" y="4"/>
                      <a:pt x="20" y="4"/>
                    </a:cubicBezTo>
                    <a:close/>
                  </a:path>
                </a:pathLst>
              </a:custGeom>
              <a:grp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txBody>
              <a:bodyPr/>
              <a:lstStyle/>
              <a:p>
                <a:endParaRPr lang="bg-BG"/>
              </a:p>
            </p:txBody>
          </p:sp>
          <p:sp>
            <p:nvSpPr>
              <p:cNvPr id="51" name="Freeform 30">
                <a:extLst>
                  <a:ext uri="{FF2B5EF4-FFF2-40B4-BE49-F238E27FC236}">
                    <a16:creationId xmlns:a16="http://schemas.microsoft.com/office/drawing/2014/main" id="{DF059390-54ED-44F4-983F-92FF36AD94F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669925" y="6330950"/>
                <a:ext cx="417513" cy="517525"/>
              </a:xfrm>
              <a:custGeom>
                <a:avLst/>
                <a:gdLst/>
                <a:ahLst/>
                <a:cxnLst/>
                <a:rect l="0" t="0" r="r" b="b"/>
                <a:pathLst>
                  <a:path w="263" h="326">
                    <a:moveTo>
                      <a:pt x="15" y="326"/>
                    </a:moveTo>
                    <a:lnTo>
                      <a:pt x="0" y="320"/>
                    </a:lnTo>
                    <a:lnTo>
                      <a:pt x="45" y="206"/>
                    </a:lnTo>
                    <a:lnTo>
                      <a:pt x="48" y="206"/>
                    </a:lnTo>
                    <a:lnTo>
                      <a:pt x="254" y="0"/>
                    </a:lnTo>
                    <a:lnTo>
                      <a:pt x="263" y="12"/>
                    </a:lnTo>
                    <a:lnTo>
                      <a:pt x="60" y="215"/>
                    </a:lnTo>
                    <a:lnTo>
                      <a:pt x="15" y="326"/>
                    </a:lnTo>
                    <a:close/>
                  </a:path>
                </a:pathLst>
              </a:custGeom>
              <a:grp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txBody>
              <a:bodyPr/>
              <a:lstStyle/>
              <a:p>
                <a:endParaRPr lang="bg-BG"/>
              </a:p>
            </p:txBody>
          </p:sp>
          <p:sp>
            <p:nvSpPr>
              <p:cNvPr id="52" name="Freeform 31">
                <a:extLst>
                  <a:ext uri="{FF2B5EF4-FFF2-40B4-BE49-F238E27FC236}">
                    <a16:creationId xmlns:a16="http://schemas.microsoft.com/office/drawing/2014/main" id="{42D5E9ED-595D-443D-8CDC-D8FCD4021D7D}"/>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1049337" y="6221413"/>
                <a:ext cx="157163" cy="147638"/>
              </a:xfrm>
              <a:custGeom>
                <a:avLst/>
                <a:gdLst/>
                <a:ahLst/>
                <a:cxnLst/>
                <a:rect l="0" t="0" r="r" b="b"/>
                <a:pathLst>
                  <a:path w="33" h="31">
                    <a:moveTo>
                      <a:pt x="16" y="31"/>
                    </a:moveTo>
                    <a:cubicBezTo>
                      <a:pt x="12" y="31"/>
                      <a:pt x="8" y="29"/>
                      <a:pt x="5" y="26"/>
                    </a:cubicBezTo>
                    <a:cubicBezTo>
                      <a:pt x="2" y="24"/>
                      <a:pt x="0" y="20"/>
                      <a:pt x="0" y="15"/>
                    </a:cubicBezTo>
                    <a:cubicBezTo>
                      <a:pt x="0" y="11"/>
                      <a:pt x="2" y="7"/>
                      <a:pt x="5" y="4"/>
                    </a:cubicBezTo>
                    <a:cubicBezTo>
                      <a:pt x="8" y="1"/>
                      <a:pt x="12" y="0"/>
                      <a:pt x="16" y="0"/>
                    </a:cubicBezTo>
                    <a:cubicBezTo>
                      <a:pt x="20" y="0"/>
                      <a:pt x="24" y="1"/>
                      <a:pt x="27" y="4"/>
                    </a:cubicBezTo>
                    <a:cubicBezTo>
                      <a:pt x="33" y="10"/>
                      <a:pt x="33" y="20"/>
                      <a:pt x="27" y="26"/>
                    </a:cubicBezTo>
                    <a:cubicBezTo>
                      <a:pt x="24" y="29"/>
                      <a:pt x="20" y="31"/>
                      <a:pt x="16" y="31"/>
                    </a:cubicBezTo>
                    <a:close/>
                    <a:moveTo>
                      <a:pt x="16" y="4"/>
                    </a:moveTo>
                    <a:cubicBezTo>
                      <a:pt x="13" y="4"/>
                      <a:pt x="10" y="5"/>
                      <a:pt x="8" y="7"/>
                    </a:cubicBezTo>
                    <a:cubicBezTo>
                      <a:pt x="6" y="9"/>
                      <a:pt x="4" y="12"/>
                      <a:pt x="4" y="15"/>
                    </a:cubicBezTo>
                    <a:cubicBezTo>
                      <a:pt x="4" y="19"/>
                      <a:pt x="6" y="21"/>
                      <a:pt x="8" y="24"/>
                    </a:cubicBezTo>
                    <a:cubicBezTo>
                      <a:pt x="10" y="26"/>
                      <a:pt x="13" y="27"/>
                      <a:pt x="16" y="27"/>
                    </a:cubicBezTo>
                    <a:cubicBezTo>
                      <a:pt x="19" y="27"/>
                      <a:pt x="22" y="26"/>
                      <a:pt x="24" y="24"/>
                    </a:cubicBezTo>
                    <a:cubicBezTo>
                      <a:pt x="29" y="19"/>
                      <a:pt x="29" y="12"/>
                      <a:pt x="24" y="7"/>
                    </a:cubicBezTo>
                    <a:cubicBezTo>
                      <a:pt x="22" y="5"/>
                      <a:pt x="19" y="4"/>
                      <a:pt x="16" y="4"/>
                    </a:cubicBezTo>
                    <a:close/>
                  </a:path>
                </a:pathLst>
              </a:custGeom>
              <a:grp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txBody>
              <a:bodyPr/>
              <a:lstStyle/>
              <a:p>
                <a:endParaRPr lang="bg-BG"/>
              </a:p>
            </p:txBody>
          </p:sp>
        </p:grpSp>
        <p:grpSp>
          <p:nvGrpSpPr>
            <p:cNvPr id="15" name="Group 14">
              <a:extLst>
                <a:ext uri="{FF2B5EF4-FFF2-40B4-BE49-F238E27FC236}">
                  <a16:creationId xmlns:a16="http://schemas.microsoft.com/office/drawing/2014/main" id="{DB14A457-C54A-4F1E-91FB-0FEE49877D68}"/>
                </a:ext>
                <a:ext uri="{C183D7F6-B498-43B3-948B-1728B52AA6E4}">
                  <adec:decorative xmlns:adec="http://schemas.microsoft.com/office/drawing/2017/decorative" val="1"/>
                </a:ext>
              </a:extLst>
            </p:cNvPr>
            <p:cNvGrpSpPr/>
            <p:nvPr>
              <p:extLst>
                <p:ext uri="{386F3935-93C4-4BCD-93E2-E3B085C9AB24}">
                  <p16:designElem xmlns:p16="http://schemas.microsoft.com/office/powerpoint/2015/main" val="1"/>
                </p:ext>
              </p:extLst>
            </p:nvPr>
          </p:nvGrpSpPr>
          <p:grpSpPr>
            <a:xfrm>
              <a:off x="11227597" y="0"/>
              <a:ext cx="674688" cy="6848476"/>
              <a:chOff x="11364912" y="0"/>
              <a:chExt cx="674688" cy="6848476"/>
            </a:xfrm>
            <a:gradFill flip="none" rotWithShape="1">
              <a:gsLst>
                <a:gs pos="0">
                  <a:schemeClr val="bg2"/>
                </a:gs>
                <a:gs pos="100000">
                  <a:schemeClr val="tx2">
                    <a:lumMod val="60000"/>
                    <a:lumOff val="40000"/>
                  </a:schemeClr>
                </a:gs>
              </a:gsLst>
              <a:lin ang="5400000" scaled="0"/>
              <a:tileRect/>
            </a:gradFill>
          </p:grpSpPr>
          <p:sp>
            <p:nvSpPr>
              <p:cNvPr id="16" name="Freeform 32">
                <a:extLst>
                  <a:ext uri="{FF2B5EF4-FFF2-40B4-BE49-F238E27FC236}">
                    <a16:creationId xmlns:a16="http://schemas.microsoft.com/office/drawing/2014/main" id="{791F3E2E-D393-464E-84B4-9B30D071ADE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1483975" y="0"/>
                <a:ext cx="417513" cy="512763"/>
              </a:xfrm>
              <a:custGeom>
                <a:avLst/>
                <a:gdLst/>
                <a:ahLst/>
                <a:cxnLst/>
                <a:rect l="0" t="0" r="r" b="b"/>
                <a:pathLst>
                  <a:path w="263" h="323">
                    <a:moveTo>
                      <a:pt x="12" y="323"/>
                    </a:moveTo>
                    <a:lnTo>
                      <a:pt x="0" y="314"/>
                    </a:lnTo>
                    <a:lnTo>
                      <a:pt x="203" y="108"/>
                    </a:lnTo>
                    <a:lnTo>
                      <a:pt x="248" y="0"/>
                    </a:lnTo>
                    <a:lnTo>
                      <a:pt x="263" y="6"/>
                    </a:lnTo>
                    <a:lnTo>
                      <a:pt x="218" y="117"/>
                    </a:lnTo>
                    <a:lnTo>
                      <a:pt x="218" y="117"/>
                    </a:lnTo>
                    <a:lnTo>
                      <a:pt x="12" y="323"/>
                    </a:lnTo>
                    <a:close/>
                  </a:path>
                </a:pathLst>
              </a:custGeom>
              <a:grp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txBody>
              <a:bodyPr/>
              <a:lstStyle/>
              <a:p>
                <a:endParaRPr lang="bg-BG"/>
              </a:p>
            </p:txBody>
          </p:sp>
          <p:sp>
            <p:nvSpPr>
              <p:cNvPr id="17" name="Freeform 33">
                <a:extLst>
                  <a:ext uri="{FF2B5EF4-FFF2-40B4-BE49-F238E27FC236}">
                    <a16:creationId xmlns:a16="http://schemas.microsoft.com/office/drawing/2014/main" id="{EBEEAD6F-6425-4F85-A8A8-4FF19A909B34}"/>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11364912" y="474663"/>
                <a:ext cx="157163" cy="152400"/>
              </a:xfrm>
              <a:custGeom>
                <a:avLst/>
                <a:gdLst/>
                <a:ahLst/>
                <a:cxnLst/>
                <a:rect l="0" t="0" r="r" b="b"/>
                <a:pathLst>
                  <a:path w="33" h="32">
                    <a:moveTo>
                      <a:pt x="17" y="32"/>
                    </a:moveTo>
                    <a:cubicBezTo>
                      <a:pt x="13" y="32"/>
                      <a:pt x="9" y="30"/>
                      <a:pt x="6" y="27"/>
                    </a:cubicBezTo>
                    <a:cubicBezTo>
                      <a:pt x="0" y="21"/>
                      <a:pt x="0" y="11"/>
                      <a:pt x="6" y="5"/>
                    </a:cubicBezTo>
                    <a:cubicBezTo>
                      <a:pt x="9" y="2"/>
                      <a:pt x="13" y="0"/>
                      <a:pt x="17" y="0"/>
                    </a:cubicBezTo>
                    <a:cubicBezTo>
                      <a:pt x="21" y="0"/>
                      <a:pt x="25" y="2"/>
                      <a:pt x="28" y="5"/>
                    </a:cubicBezTo>
                    <a:cubicBezTo>
                      <a:pt x="31" y="8"/>
                      <a:pt x="33" y="12"/>
                      <a:pt x="33" y="16"/>
                    </a:cubicBezTo>
                    <a:cubicBezTo>
                      <a:pt x="33" y="20"/>
                      <a:pt x="31" y="24"/>
                      <a:pt x="28" y="27"/>
                    </a:cubicBezTo>
                    <a:cubicBezTo>
                      <a:pt x="25" y="30"/>
                      <a:pt x="21" y="32"/>
                      <a:pt x="17" y="32"/>
                    </a:cubicBezTo>
                    <a:close/>
                    <a:moveTo>
                      <a:pt x="17" y="4"/>
                    </a:moveTo>
                    <a:cubicBezTo>
                      <a:pt x="14" y="4"/>
                      <a:pt x="11" y="6"/>
                      <a:pt x="9" y="8"/>
                    </a:cubicBezTo>
                    <a:cubicBezTo>
                      <a:pt x="4" y="12"/>
                      <a:pt x="4" y="20"/>
                      <a:pt x="9" y="24"/>
                    </a:cubicBezTo>
                    <a:cubicBezTo>
                      <a:pt x="11" y="27"/>
                      <a:pt x="14" y="28"/>
                      <a:pt x="17" y="28"/>
                    </a:cubicBezTo>
                    <a:cubicBezTo>
                      <a:pt x="20" y="28"/>
                      <a:pt x="23" y="27"/>
                      <a:pt x="26" y="24"/>
                    </a:cubicBezTo>
                    <a:cubicBezTo>
                      <a:pt x="30" y="20"/>
                      <a:pt x="30" y="12"/>
                      <a:pt x="26" y="8"/>
                    </a:cubicBezTo>
                    <a:cubicBezTo>
                      <a:pt x="23" y="6"/>
                      <a:pt x="20" y="4"/>
                      <a:pt x="17" y="4"/>
                    </a:cubicBezTo>
                    <a:close/>
                  </a:path>
                </a:pathLst>
              </a:custGeom>
              <a:grp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txBody>
              <a:bodyPr/>
              <a:lstStyle/>
              <a:p>
                <a:endParaRPr lang="bg-BG"/>
              </a:p>
            </p:txBody>
          </p:sp>
          <p:sp>
            <p:nvSpPr>
              <p:cNvPr id="18" name="Freeform 34">
                <a:extLst>
                  <a:ext uri="{FF2B5EF4-FFF2-40B4-BE49-F238E27FC236}">
                    <a16:creationId xmlns:a16="http://schemas.microsoft.com/office/drawing/2014/main" id="{8AACA44E-9D6C-4708-8D61-D767B6620B8B}"/>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11631612" y="1539875"/>
                <a:ext cx="188913"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txBody>
              <a:bodyPr/>
              <a:lstStyle/>
              <a:p>
                <a:endParaRPr lang="bg-BG"/>
              </a:p>
            </p:txBody>
          </p:sp>
          <p:sp>
            <p:nvSpPr>
              <p:cNvPr id="19" name="Freeform 35">
                <a:extLst>
                  <a:ext uri="{FF2B5EF4-FFF2-40B4-BE49-F238E27FC236}">
                    <a16:creationId xmlns:a16="http://schemas.microsoft.com/office/drawing/2014/main" id="{B6E3525F-9937-463E-872C-8EB7C62D10C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1531600" y="5694363"/>
                <a:ext cx="298450" cy="1154113"/>
              </a:xfrm>
              <a:custGeom>
                <a:avLst/>
                <a:gdLst/>
                <a:ahLst/>
                <a:cxnLst/>
                <a:rect l="0" t="0" r="r" b="b"/>
                <a:pathLst>
                  <a:path w="188" h="727">
                    <a:moveTo>
                      <a:pt x="15" y="727"/>
                    </a:moveTo>
                    <a:lnTo>
                      <a:pt x="0" y="727"/>
                    </a:lnTo>
                    <a:lnTo>
                      <a:pt x="0" y="407"/>
                    </a:lnTo>
                    <a:lnTo>
                      <a:pt x="0" y="407"/>
                    </a:lnTo>
                    <a:lnTo>
                      <a:pt x="176" y="0"/>
                    </a:lnTo>
                    <a:lnTo>
                      <a:pt x="188" y="6"/>
                    </a:lnTo>
                    <a:lnTo>
                      <a:pt x="15" y="410"/>
                    </a:lnTo>
                    <a:lnTo>
                      <a:pt x="15" y="727"/>
                    </a:lnTo>
                    <a:close/>
                  </a:path>
                </a:pathLst>
              </a:custGeom>
              <a:grp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txBody>
              <a:bodyPr/>
              <a:lstStyle/>
              <a:p>
                <a:endParaRPr lang="bg-BG"/>
              </a:p>
            </p:txBody>
          </p:sp>
          <p:sp>
            <p:nvSpPr>
              <p:cNvPr id="20" name="Freeform 36">
                <a:extLst>
                  <a:ext uri="{FF2B5EF4-FFF2-40B4-BE49-F238E27FC236}">
                    <a16:creationId xmlns:a16="http://schemas.microsoft.com/office/drawing/2014/main" id="{BE829B0B-C602-40F1-81D1-A55332343D79}"/>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11772900" y="5551488"/>
                <a:ext cx="157163" cy="155575"/>
              </a:xfrm>
              <a:custGeom>
                <a:avLst/>
                <a:gdLst/>
                <a:ahLst/>
                <a:cxnLst/>
                <a:rect l="0" t="0" r="r" b="b"/>
                <a:pathLst>
                  <a:path w="33" h="33">
                    <a:moveTo>
                      <a:pt x="17" y="33"/>
                    </a:moveTo>
                    <a:cubicBezTo>
                      <a:pt x="8" y="33"/>
                      <a:pt x="0" y="25"/>
                      <a:pt x="0" y="16"/>
                    </a:cubicBezTo>
                    <a:cubicBezTo>
                      <a:pt x="0" y="7"/>
                      <a:pt x="8" y="0"/>
                      <a:pt x="17" y="0"/>
                    </a:cubicBezTo>
                    <a:cubicBezTo>
                      <a:pt x="26" y="0"/>
                      <a:pt x="33" y="7"/>
                      <a:pt x="33" y="16"/>
                    </a:cubicBezTo>
                    <a:cubicBezTo>
                      <a:pt x="33" y="25"/>
                      <a:pt x="26" y="33"/>
                      <a:pt x="17" y="33"/>
                    </a:cubicBezTo>
                    <a:close/>
                    <a:moveTo>
                      <a:pt x="17" y="4"/>
                    </a:moveTo>
                    <a:cubicBezTo>
                      <a:pt x="10" y="4"/>
                      <a:pt x="4" y="9"/>
                      <a:pt x="4" y="16"/>
                    </a:cubicBezTo>
                    <a:cubicBezTo>
                      <a:pt x="4" y="23"/>
                      <a:pt x="10" y="29"/>
                      <a:pt x="17" y="29"/>
                    </a:cubicBezTo>
                    <a:cubicBezTo>
                      <a:pt x="23" y="29"/>
                      <a:pt x="29" y="23"/>
                      <a:pt x="29" y="16"/>
                    </a:cubicBezTo>
                    <a:cubicBezTo>
                      <a:pt x="29" y="9"/>
                      <a:pt x="23" y="4"/>
                      <a:pt x="17" y="4"/>
                    </a:cubicBezTo>
                    <a:close/>
                  </a:path>
                </a:pathLst>
              </a:custGeom>
              <a:grp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txBody>
              <a:bodyPr/>
              <a:lstStyle/>
              <a:p>
                <a:endParaRPr lang="bg-BG"/>
              </a:p>
            </p:txBody>
          </p:sp>
          <p:sp>
            <p:nvSpPr>
              <p:cNvPr id="21" name="Freeform 37">
                <a:extLst>
                  <a:ext uri="{FF2B5EF4-FFF2-40B4-BE49-F238E27FC236}">
                    <a16:creationId xmlns:a16="http://schemas.microsoft.com/office/drawing/2014/main" id="{92660531-24B5-4B97-A4A2-64686E235DA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1710987" y="4763"/>
                <a:ext cx="304800" cy="1544638"/>
              </a:xfrm>
              <a:custGeom>
                <a:avLst/>
                <a:gdLst/>
                <a:ahLst/>
                <a:cxnLst/>
                <a:rect l="0" t="0" r="r" b="b"/>
                <a:pathLst>
                  <a:path w="192" h="973">
                    <a:moveTo>
                      <a:pt x="15" y="973"/>
                    </a:moveTo>
                    <a:lnTo>
                      <a:pt x="0" y="973"/>
                    </a:lnTo>
                    <a:lnTo>
                      <a:pt x="0" y="790"/>
                    </a:lnTo>
                    <a:lnTo>
                      <a:pt x="174" y="614"/>
                    </a:lnTo>
                    <a:lnTo>
                      <a:pt x="174" y="0"/>
                    </a:lnTo>
                    <a:lnTo>
                      <a:pt x="192" y="0"/>
                    </a:lnTo>
                    <a:lnTo>
                      <a:pt x="192" y="620"/>
                    </a:lnTo>
                    <a:lnTo>
                      <a:pt x="15" y="796"/>
                    </a:lnTo>
                    <a:lnTo>
                      <a:pt x="15" y="973"/>
                    </a:lnTo>
                    <a:close/>
                  </a:path>
                </a:pathLst>
              </a:custGeom>
              <a:grp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txBody>
              <a:bodyPr/>
              <a:lstStyle/>
              <a:p>
                <a:endParaRPr lang="bg-BG"/>
              </a:p>
            </p:txBody>
          </p:sp>
          <p:sp>
            <p:nvSpPr>
              <p:cNvPr id="22" name="Freeform 38">
                <a:extLst>
                  <a:ext uri="{FF2B5EF4-FFF2-40B4-BE49-F238E27FC236}">
                    <a16:creationId xmlns:a16="http://schemas.microsoft.com/office/drawing/2014/main" id="{6242D0CE-6FFD-4D17-AC26-BD3E481195FB}"/>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11636375" y="4867275"/>
                <a:ext cx="188913"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txBody>
              <a:bodyPr/>
              <a:lstStyle/>
              <a:p>
                <a:endParaRPr lang="bg-BG"/>
              </a:p>
            </p:txBody>
          </p:sp>
          <p:sp>
            <p:nvSpPr>
              <p:cNvPr id="23" name="Freeform 39">
                <a:extLst>
                  <a:ext uri="{FF2B5EF4-FFF2-40B4-BE49-F238E27FC236}">
                    <a16:creationId xmlns:a16="http://schemas.microsoft.com/office/drawing/2014/main" id="{61631F37-AF37-4DB9-8D98-A08586C7663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1441112" y="5046663"/>
                <a:ext cx="307975" cy="1801813"/>
              </a:xfrm>
              <a:custGeom>
                <a:avLst/>
                <a:gdLst/>
                <a:ahLst/>
                <a:cxnLst/>
                <a:rect l="0" t="0" r="r" b="b"/>
                <a:pathLst>
                  <a:path w="194" h="1135">
                    <a:moveTo>
                      <a:pt x="18" y="1135"/>
                    </a:moveTo>
                    <a:lnTo>
                      <a:pt x="0" y="1135"/>
                    </a:lnTo>
                    <a:lnTo>
                      <a:pt x="0" y="354"/>
                    </a:lnTo>
                    <a:lnTo>
                      <a:pt x="176" y="177"/>
                    </a:lnTo>
                    <a:lnTo>
                      <a:pt x="176" y="0"/>
                    </a:lnTo>
                    <a:lnTo>
                      <a:pt x="194" y="0"/>
                    </a:lnTo>
                    <a:lnTo>
                      <a:pt x="194" y="183"/>
                    </a:lnTo>
                    <a:lnTo>
                      <a:pt x="18" y="360"/>
                    </a:lnTo>
                    <a:lnTo>
                      <a:pt x="18" y="1135"/>
                    </a:lnTo>
                    <a:close/>
                  </a:path>
                </a:pathLst>
              </a:custGeom>
              <a:grp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txBody>
              <a:bodyPr/>
              <a:lstStyle/>
              <a:p>
                <a:endParaRPr lang="bg-BG"/>
              </a:p>
            </p:txBody>
          </p:sp>
          <p:sp>
            <p:nvSpPr>
              <p:cNvPr id="24" name="Freeform 40">
                <a:extLst>
                  <a:ext uri="{FF2B5EF4-FFF2-40B4-BE49-F238E27FC236}">
                    <a16:creationId xmlns:a16="http://schemas.microsoft.com/office/drawing/2014/main" id="{2A2597FF-2F22-40BB-A7B3-19C4DFCFFA0B}"/>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11849100" y="6416675"/>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2" y="4"/>
                      <a:pt x="4" y="11"/>
                      <a:pt x="4" y="20"/>
                    </a:cubicBezTo>
                    <a:cubicBezTo>
                      <a:pt x="4" y="29"/>
                      <a:pt x="12" y="36"/>
                      <a:pt x="20" y="36"/>
                    </a:cubicBezTo>
                    <a:cubicBezTo>
                      <a:pt x="29" y="36"/>
                      <a:pt x="36" y="29"/>
                      <a:pt x="36" y="20"/>
                    </a:cubicBezTo>
                    <a:cubicBezTo>
                      <a:pt x="36" y="11"/>
                      <a:pt x="29" y="4"/>
                      <a:pt x="20" y="4"/>
                    </a:cubicBezTo>
                    <a:close/>
                  </a:path>
                </a:pathLst>
              </a:custGeom>
              <a:grp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txBody>
              <a:bodyPr/>
              <a:lstStyle/>
              <a:p>
                <a:endParaRPr lang="bg-BG"/>
              </a:p>
            </p:txBody>
          </p:sp>
          <p:sp>
            <p:nvSpPr>
              <p:cNvPr id="25" name="Rectangle 41">
                <a:extLst>
                  <a:ext uri="{FF2B5EF4-FFF2-40B4-BE49-F238E27FC236}">
                    <a16:creationId xmlns:a16="http://schemas.microsoft.com/office/drawing/2014/main" id="{DCC8773C-0113-4046-B222-C8F4080AF389}"/>
                  </a:ext>
                  <a:ext uri="{C183D7F6-B498-43B3-948B-1728B52AA6E4}">
                    <adec:decorative xmlns:adec="http://schemas.microsoft.com/office/drawing/2017/decorative" val="1"/>
                  </a:ext>
                </a:extLst>
              </p:cNvPr>
              <p:cNvSpPr>
                <a:spLocks noChangeArrowheads="1"/>
              </p:cNvSpPr>
              <p:nvPr>
                <p:extLst>
                  <p:ext uri="{386F3935-93C4-4BCD-93E2-E3B085C9AB24}">
                    <p16:designElem xmlns:p16="http://schemas.microsoft.com/office/powerpoint/2015/main" val="1"/>
                  </p:ext>
                </p:extLst>
              </p:nvPr>
            </p:nvSpPr>
            <p:spPr bwMode="auto">
              <a:xfrm>
                <a:off x="11939587" y="6596063"/>
                <a:ext cx="23813" cy="252413"/>
              </a:xfrm>
              <a:prstGeom prst="rect">
                <a:avLst/>
              </a:prstGeom>
              <a:grp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miter lim="800000"/>
                    <a:headEnd/>
                    <a:tailEnd/>
                  </a14:hiddenLine>
                </a:ext>
              </a:extLst>
            </p:spPr>
            <p:txBody>
              <a:bodyPr/>
              <a:lstStyle/>
              <a:p>
                <a:endParaRPr lang="bg-BG"/>
              </a:p>
            </p:txBody>
          </p:sp>
        </p:grpSp>
      </p:grpSp>
      <p:pic>
        <p:nvPicPr>
          <p:cNvPr id="54" name="Picture 2">
            <a:extLst>
              <a:ext uri="{FF2B5EF4-FFF2-40B4-BE49-F238E27FC236}">
                <a16:creationId xmlns:a16="http://schemas.microsoft.com/office/drawing/2014/main" id="{1B17CCE2-CEEF-40CA-8C4D-0DC2DCA78A23}"/>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2">
            <a:alphaModFix amt="30000"/>
            <a:extLst>
              <a:ext uri="{28A0092B-C50C-407E-A947-70E740481C1C}">
                <a14:useLocalDpi xmlns:a14="http://schemas.microsoft.com/office/drawing/2010/main" val="0"/>
              </a:ext>
            </a:extLst>
          </a:blip>
          <a:srcRect/>
          <a:stretch>
            <a:fillRect/>
          </a:stretch>
        </p:blipFill>
        <p:spPr bwMode="auto">
          <a:xfrm>
            <a:off x="0" y="0"/>
            <a:ext cx="12192003" cy="6858001"/>
          </a:xfrm>
          <a:prstGeom prst="rect">
            <a:avLst/>
          </a:prstGeom>
          <a:noFill/>
          <a:extLst>
            <a:ext uri="{909E8E84-426E-40dd-AFC4-6F175D3DCCD1}">
              <a14:hiddenFill xmlns:a14="http://schemas.microsoft.com/office/drawing/2010/main" xmlns:p14="http://schemas.microsoft.com/office/powerpoint/2010/main" xmlns:a16="http://schemas.microsoft.com/office/drawing/2014/main" xmlns="">
                <a:solidFill>
                  <a:srgbClr val="FFFFFF"/>
                </a:solidFill>
              </a14:hiddenFill>
            </a:ext>
          </a:extLst>
        </p:spPr>
      </p:pic>
      <p:sp>
        <p:nvSpPr>
          <p:cNvPr id="2" name="Title 1">
            <a:extLst>
              <a:ext uri="{FF2B5EF4-FFF2-40B4-BE49-F238E27FC236}">
                <a16:creationId xmlns:a16="http://schemas.microsoft.com/office/drawing/2014/main" id="{54BD73BE-12C5-E8D5-DF55-73D40438A0D2}"/>
              </a:ext>
            </a:extLst>
          </p:cNvPr>
          <p:cNvSpPr>
            <a:spLocks noGrp="1"/>
          </p:cNvSpPr>
          <p:nvPr>
            <p:ph type="title"/>
          </p:nvPr>
        </p:nvSpPr>
        <p:spPr>
          <a:xfrm>
            <a:off x="3938900" y="292"/>
            <a:ext cx="4747088" cy="1478570"/>
          </a:xfrm>
        </p:spPr>
        <p:txBody>
          <a:bodyPr>
            <a:normAutofit/>
          </a:bodyPr>
          <a:lstStyle/>
          <a:p>
            <a:r>
              <a:rPr lang="en-US" sz="3200" b="1" dirty="0">
                <a:solidFill>
                  <a:schemeClr val="accent1">
                    <a:lumMod val="60000"/>
                    <a:lumOff val="40000"/>
                  </a:schemeClr>
                </a:solidFill>
                <a:latin typeface="TW Cen MT"/>
                <a:ea typeface="Roboto"/>
                <a:cs typeface="Roboto"/>
              </a:rPr>
              <a:t>Implemented project</a:t>
            </a:r>
            <a:br>
              <a:rPr lang="en-US" sz="3200" b="1" dirty="0">
                <a:latin typeface="TW Cen MT"/>
                <a:ea typeface="Roboto"/>
                <a:cs typeface="Roboto"/>
              </a:rPr>
            </a:br>
            <a:endParaRPr lang="en-US" sz="3300" dirty="0">
              <a:solidFill>
                <a:schemeClr val="accent1">
                  <a:lumMod val="60000"/>
                  <a:lumOff val="40000"/>
                </a:schemeClr>
              </a:solidFill>
              <a:latin typeface="TW Cen MT"/>
              <a:ea typeface="Roboto"/>
              <a:cs typeface="Roboto"/>
            </a:endParaRPr>
          </a:p>
        </p:txBody>
      </p:sp>
      <p:sp useBgFill="1">
        <p:nvSpPr>
          <p:cNvPr id="56" name="Round Diagonal Corner Rectangle 9">
            <a:extLst>
              <a:ext uri="{FF2B5EF4-FFF2-40B4-BE49-F238E27FC236}">
                <a16:creationId xmlns:a16="http://schemas.microsoft.com/office/drawing/2014/main" id="{66D4F5BA-1D71-49B2-8A7F-6B4EB94D726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98950" y="808057"/>
            <a:ext cx="5286376" cy="5234394"/>
          </a:xfrm>
          <a:prstGeom prst="round2DiagRect">
            <a:avLst>
              <a:gd name="adj1" fmla="val 7418"/>
              <a:gd name="adj2" fmla="val 0"/>
            </a:avLst>
          </a:prstGeom>
          <a:ln w="19050" cap="sq">
            <a:solidFill>
              <a:schemeClr val="tx2">
                <a:lumMod val="60000"/>
                <a:lumOff val="40000"/>
                <a:alpha val="60000"/>
              </a:schemeClr>
            </a:solidFill>
            <a:miter lim="800000"/>
          </a:ln>
          <a:effectLst>
            <a:outerShdw blurRad="889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Content Placeholder 3" descr="A collage of a lamp&#10;&#10;Description automatically generated">
            <a:extLst>
              <a:ext uri="{FF2B5EF4-FFF2-40B4-BE49-F238E27FC236}">
                <a16:creationId xmlns:a16="http://schemas.microsoft.com/office/drawing/2014/main" id="{C8B6D192-95C2-4426-6473-4B839ACB24F7}"/>
              </a:ext>
            </a:extLst>
          </p:cNvPr>
          <p:cNvPicPr>
            <a:picLocks noChangeAspect="1"/>
          </p:cNvPicPr>
          <p:nvPr/>
        </p:nvPicPr>
        <p:blipFill>
          <a:blip r:embed="rId3"/>
          <a:stretch>
            <a:fillRect/>
          </a:stretch>
        </p:blipFill>
        <p:spPr>
          <a:xfrm>
            <a:off x="936409" y="802088"/>
            <a:ext cx="5000741" cy="5257886"/>
          </a:xfrm>
          <a:prstGeom prst="rect">
            <a:avLst/>
          </a:prstGeom>
        </p:spPr>
      </p:pic>
      <p:sp>
        <p:nvSpPr>
          <p:cNvPr id="8" name="Content Placeholder 7">
            <a:extLst>
              <a:ext uri="{FF2B5EF4-FFF2-40B4-BE49-F238E27FC236}">
                <a16:creationId xmlns:a16="http://schemas.microsoft.com/office/drawing/2014/main" id="{0EDDB49F-4D58-C2BE-B35B-D3B74F479A60}"/>
              </a:ext>
            </a:extLst>
          </p:cNvPr>
          <p:cNvSpPr>
            <a:spLocks noGrp="1"/>
          </p:cNvSpPr>
          <p:nvPr>
            <p:ph idx="1"/>
          </p:nvPr>
        </p:nvSpPr>
        <p:spPr>
          <a:xfrm>
            <a:off x="6454939" y="1343713"/>
            <a:ext cx="4804596" cy="2405902"/>
          </a:xfrm>
        </p:spPr>
        <p:txBody>
          <a:bodyPr vert="horz" lIns="91440" tIns="45720" rIns="91440" bIns="45720" rtlCol="0" anchor="t">
            <a:normAutofit/>
          </a:bodyPr>
          <a:lstStyle/>
          <a:p>
            <a:pPr marL="0" indent="0">
              <a:buNone/>
            </a:pPr>
            <a:r>
              <a:rPr lang="en-US" sz="3200" b="1" dirty="0">
                <a:solidFill>
                  <a:schemeClr val="accent1">
                    <a:lumMod val="60000"/>
                    <a:lumOff val="40000"/>
                  </a:schemeClr>
                </a:solidFill>
              </a:rPr>
              <a:t>DESK LAMPS FROM IRON PIPES</a:t>
            </a:r>
          </a:p>
          <a:p>
            <a:pPr marL="342900" indent="-342900"/>
            <a:endParaRPr lang="en-US" sz="3200" b="1" dirty="0">
              <a:solidFill>
                <a:srgbClr val="FFFFFF"/>
              </a:solidFill>
            </a:endParaRPr>
          </a:p>
          <a:p>
            <a:pPr marL="0" indent="0">
              <a:buNone/>
            </a:pPr>
            <a:endParaRPr lang="en-US" dirty="0">
              <a:solidFill>
                <a:srgbClr val="FFFFFF"/>
              </a:solidFill>
            </a:endParaRPr>
          </a:p>
        </p:txBody>
      </p:sp>
    </p:spTree>
    <p:extLst>
      <p:ext uri="{BB962C8B-B14F-4D97-AF65-F5344CB8AC3E}">
        <p14:creationId xmlns:p14="http://schemas.microsoft.com/office/powerpoint/2010/main" val="4088926978"/>
      </p:ext>
    </p:extLst>
  </p:cSld>
  <p:clrMapOvr>
    <a:overrideClrMapping bg1="lt1" tx1="dk1" bg2="lt2" tx2="dk2" accent1="accent1" accent2="accent2" accent3="accent3" accent4="accent4" accent5="accent5" accent6="accent6" hlink="hlink" folHlink="folHlink"/>
  </p:clrMapOvr>
</p:sld>
</file>

<file path=ppt/slides/slide10.xml><?xml version="1.0" encoding="utf-8"?>
<p:sld xmlns:a="http://schemas.openxmlformats.org/drawingml/2006/main" xmlns:r="http://schemas.openxmlformats.org/officeDocument/2006/relationships" xmlns:p="http://schemas.openxmlformats.org/presentationml/2006/main">
  <p:cSld>
    <p:bg>
      <p:bgPr>
        <a:blipFill>
          <a:blip r:embed="rId2">
            <a:duotone>
              <a:schemeClr val="bg2">
                <a:shade val="88000"/>
                <a:hueMod val="106000"/>
                <a:satMod val="140000"/>
                <a:lumMod val="54000"/>
              </a:schemeClr>
              <a:schemeClr val="bg2">
                <a:tint val="98000"/>
                <a:hueMod val="90000"/>
                <a:satMod val="150000"/>
                <a:lumMod val="160000"/>
              </a:schemeClr>
            </a:duotone>
          </a:blip>
          <a:stretch/>
        </a:blipFill>
        <a:effectLst/>
      </p:bgPr>
    </p:bg>
    <p:spTree>
      <p:nvGrpSpPr>
        <p:cNvPr id="1" name=""/>
        <p:cNvGrpSpPr/>
        <p:nvPr/>
      </p:nvGrpSpPr>
      <p:grpSpPr>
        <a:xfrm>
          <a:off x="0" y="0"/>
          <a:ext cx="0" cy="0"/>
          <a:chOff x="0" y="0"/>
          <a:chExt cx="0" cy="0"/>
        </a:xfrm>
      </p:grpSpPr>
      <p:sp useBgFill="1">
        <p:nvSpPr>
          <p:cNvPr id="61" name="Rectangle 60">
            <a:extLst>
              <a:ext uri="{FF2B5EF4-FFF2-40B4-BE49-F238E27FC236}">
                <a16:creationId xmlns:a16="http://schemas.microsoft.com/office/drawing/2014/main" id="{C2E4E997-8672-4FFD-B8EC-9932A8E4714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003">
            <a:schemeClr val="dk2"/>
          </a:fillRef>
          <a:effectRef idx="0">
            <a:schemeClr val="accent1"/>
          </a:effectRef>
          <a:fontRef idx="minor">
            <a:schemeClr val="lt1"/>
          </a:fontRef>
        </p:style>
        <p:txBody>
          <a:bodyPr rtlCol="0" anchor="ctr"/>
          <a:lstStyle/>
          <a:p>
            <a:pPr algn="ctr"/>
            <a:endParaRPr lang="en-US"/>
          </a:p>
        </p:txBody>
      </p:sp>
      <p:pic>
        <p:nvPicPr>
          <p:cNvPr id="63" name="Picture 2">
            <a:extLst>
              <a:ext uri="{FF2B5EF4-FFF2-40B4-BE49-F238E27FC236}">
                <a16:creationId xmlns:a16="http://schemas.microsoft.com/office/drawing/2014/main" id="{FE6BA9E6-1D9E-4D30-B528-D49FA1342E4E}"/>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3">
            <a:alphaModFix amt="30000"/>
            <a:extLst>
              <a:ext uri="{28A0092B-C50C-407E-A947-70E740481C1C}">
                <a14:useLocalDpi xmlns:a14="http://schemas.microsoft.com/office/drawing/2010/main" val="0"/>
              </a:ext>
            </a:extLst>
          </a:blip>
          <a:srcRect/>
          <a:stretch>
            <a:fillRect/>
          </a:stretch>
        </p:blipFill>
        <p:spPr bwMode="auto">
          <a:xfrm>
            <a:off x="0" y="0"/>
            <a:ext cx="12192003" cy="6858001"/>
          </a:xfrm>
          <a:prstGeom prst="rect">
            <a:avLst/>
          </a:prstGeom>
          <a:noFill/>
          <a:extLst>
            <a:ext uri="{909E8E84-426E-40dd-AFC4-6F175D3DCCD1}">
              <a14:hiddenFill xmlns="" xmlns:a16="http://schemas.microsoft.com/office/drawing/2014/main" xmlns:p14="http://schemas.microsoft.com/office/powerpoint/2010/main" xmlns:a14="http://schemas.microsoft.com/office/drawing/2010/main">
                <a:solidFill>
                  <a:srgbClr val="FFFFFF"/>
                </a:solidFill>
              </a14:hiddenFill>
            </a:ext>
          </a:extLst>
        </p:spPr>
      </p:pic>
      <p:sp>
        <p:nvSpPr>
          <p:cNvPr id="2" name="Title 1">
            <a:extLst>
              <a:ext uri="{FF2B5EF4-FFF2-40B4-BE49-F238E27FC236}">
                <a16:creationId xmlns:a16="http://schemas.microsoft.com/office/drawing/2014/main" id="{23D60D71-91D8-7A86-4221-E3CDA7E65F74}"/>
              </a:ext>
            </a:extLst>
          </p:cNvPr>
          <p:cNvSpPr>
            <a:spLocks noGrp="1"/>
          </p:cNvSpPr>
          <p:nvPr>
            <p:ph type="title"/>
          </p:nvPr>
        </p:nvSpPr>
        <p:spPr>
          <a:xfrm>
            <a:off x="1141413" y="618518"/>
            <a:ext cx="4459286" cy="1478570"/>
          </a:xfrm>
        </p:spPr>
        <p:txBody>
          <a:bodyPr>
            <a:normAutofit/>
          </a:bodyPr>
          <a:lstStyle/>
          <a:p>
            <a:r>
              <a:rPr lang="en-US" sz="3200" b="1" dirty="0">
                <a:solidFill>
                  <a:schemeClr val="accent1">
                    <a:lumMod val="60000"/>
                    <a:lumOff val="40000"/>
                  </a:schemeClr>
                </a:solidFill>
                <a:ea typeface="+mj-lt"/>
                <a:cs typeface="+mj-lt"/>
              </a:rPr>
              <a:t>Wall sconces from iron pipe</a:t>
            </a:r>
            <a:endParaRPr lang="en-US" b="1" dirty="0">
              <a:solidFill>
                <a:schemeClr val="accent1">
                  <a:lumMod val="60000"/>
                  <a:lumOff val="40000"/>
                </a:schemeClr>
              </a:solidFill>
              <a:ea typeface="+mj-lt"/>
              <a:cs typeface="+mj-lt"/>
            </a:endParaRPr>
          </a:p>
        </p:txBody>
      </p:sp>
      <p:sp>
        <p:nvSpPr>
          <p:cNvPr id="8" name="Content Placeholder 7">
            <a:extLst>
              <a:ext uri="{FF2B5EF4-FFF2-40B4-BE49-F238E27FC236}">
                <a16:creationId xmlns:a16="http://schemas.microsoft.com/office/drawing/2014/main" id="{87CA7A5B-F26E-0A37-FEE3-50558E588EC2}"/>
              </a:ext>
            </a:extLst>
          </p:cNvPr>
          <p:cNvSpPr>
            <a:spLocks noGrp="1"/>
          </p:cNvSpPr>
          <p:nvPr>
            <p:ph idx="1"/>
          </p:nvPr>
        </p:nvSpPr>
        <p:spPr>
          <a:xfrm>
            <a:off x="1141412" y="2249487"/>
            <a:ext cx="4459287" cy="3965046"/>
          </a:xfrm>
        </p:spPr>
        <p:txBody>
          <a:bodyPr>
            <a:normAutofit/>
          </a:bodyPr>
          <a:lstStyle/>
          <a:p>
            <a:endParaRPr lang="en-US" sz="2000"/>
          </a:p>
        </p:txBody>
      </p:sp>
      <p:pic>
        <p:nvPicPr>
          <p:cNvPr id="4" name="Content Placeholder 3" descr="A collage of different types of light bulbs&#10;&#10;Description automatically generated">
            <a:extLst>
              <a:ext uri="{FF2B5EF4-FFF2-40B4-BE49-F238E27FC236}">
                <a16:creationId xmlns:a16="http://schemas.microsoft.com/office/drawing/2014/main" id="{CB9080ED-A851-033C-DA89-12FDBA91113F}"/>
              </a:ext>
            </a:extLst>
          </p:cNvPr>
          <p:cNvPicPr>
            <a:picLocks noChangeAspect="1"/>
          </p:cNvPicPr>
          <p:nvPr/>
        </p:nvPicPr>
        <p:blipFill>
          <a:blip r:embed="rId4"/>
          <a:stretch>
            <a:fillRect/>
          </a:stretch>
        </p:blipFill>
        <p:spPr>
          <a:xfrm>
            <a:off x="6096000" y="688386"/>
            <a:ext cx="5456279" cy="5456279"/>
          </a:xfrm>
          <a:prstGeom prst="round2DiagRect">
            <a:avLst>
              <a:gd name="adj1" fmla="val 5608"/>
              <a:gd name="adj2" fmla="val 0"/>
            </a:avLst>
          </a:prstGeom>
          <a:ln w="19050" cap="sq">
            <a:solidFill>
              <a:schemeClr val="tx2">
                <a:lumMod val="60000"/>
                <a:lumOff val="40000"/>
                <a:alpha val="60000"/>
              </a:schemeClr>
            </a:solidFill>
            <a:miter lim="800000"/>
          </a:ln>
          <a:effectLst>
            <a:outerShdw blurRad="88900" dist="38100" dir="5400000" algn="t" rotWithShape="0">
              <a:prstClr val="black">
                <a:alpha val="40000"/>
              </a:prstClr>
            </a:outerShdw>
          </a:effectLst>
        </p:spPr>
      </p:pic>
      <p:grpSp>
        <p:nvGrpSpPr>
          <p:cNvPr id="65" name="Group 64">
            <a:extLst>
              <a:ext uri="{FF2B5EF4-FFF2-40B4-BE49-F238E27FC236}">
                <a16:creationId xmlns:a16="http://schemas.microsoft.com/office/drawing/2014/main" id="{453E4DEE-E996-40F8-8635-0FF43D7348F9}"/>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0" y="0"/>
            <a:ext cx="1220788" cy="6858001"/>
            <a:chOff x="-14288" y="0"/>
            <a:chExt cx="1220788" cy="6858001"/>
          </a:xfrm>
          <a:gradFill flip="none" rotWithShape="1">
            <a:gsLst>
              <a:gs pos="0">
                <a:schemeClr val="tx2"/>
              </a:gs>
              <a:gs pos="100000">
                <a:schemeClr val="bg2">
                  <a:lumMod val="60000"/>
                  <a:lumOff val="40000"/>
                </a:schemeClr>
              </a:gs>
            </a:gsLst>
            <a:lin ang="5400000" scaled="0"/>
            <a:tileRect/>
          </a:gradFill>
        </p:grpSpPr>
        <p:sp>
          <p:nvSpPr>
            <p:cNvPr id="66" name="Rectangle 5">
              <a:extLst>
                <a:ext uri="{FF2B5EF4-FFF2-40B4-BE49-F238E27FC236}">
                  <a16:creationId xmlns:a16="http://schemas.microsoft.com/office/drawing/2014/main" id="{08BD1D3E-43CE-49EB-A424-0738950C6424}"/>
                </a:ext>
                <a:ext uri="{C183D7F6-B498-43B3-948B-1728B52AA6E4}">
                  <adec:decorative xmlns:adec="http://schemas.microsoft.com/office/drawing/2017/decorative" val="1"/>
                </a:ext>
              </a:extLst>
            </p:cNvPr>
            <p:cNvSpPr>
              <a:spLocks noChangeArrowheads="1"/>
            </p:cNvSpPr>
            <p:nvPr>
              <p:extLst>
                <p:ext uri="{386F3935-93C4-4BCD-93E2-E3B085C9AB24}">
                  <p16:designElem xmlns:p16="http://schemas.microsoft.com/office/powerpoint/2015/main" val="1"/>
                </p:ext>
              </p:extLst>
            </p:nvPr>
          </p:nvSpPr>
          <p:spPr bwMode="auto">
            <a:xfrm>
              <a:off x="114300" y="4763"/>
              <a:ext cx="23813" cy="2181225"/>
            </a:xfrm>
            <a:prstGeom prst="rect">
              <a:avLst/>
            </a:prstGeom>
            <a:grpFill/>
            <a:ln>
              <a:noFill/>
            </a:ln>
            <a:extLst>
              <a:ext uri="{91240B29-F687-4f45-9708-019B960494DF}">
                <a14:hiddenLine xmlns="" xmlns:a16="http://schemas.microsoft.com/office/drawing/2014/main" xmlns:p14="http://schemas.microsoft.com/office/powerpoint/2010/main" xmlns:a14="http://schemas.microsoft.com/office/drawing/2010/main" w="9525">
                  <a:solidFill>
                    <a:srgbClr val="000000"/>
                  </a:solidFill>
                  <a:miter lim="800000"/>
                  <a:headEnd/>
                  <a:tailEnd/>
                </a14:hiddenLine>
              </a:ext>
            </a:extLst>
          </p:spPr>
          <p:txBody>
            <a:bodyPr/>
            <a:lstStyle/>
            <a:p>
              <a:endParaRPr lang="bg-BG"/>
            </a:p>
          </p:txBody>
        </p:sp>
        <p:sp>
          <p:nvSpPr>
            <p:cNvPr id="67" name="Freeform 6">
              <a:extLst>
                <a:ext uri="{FF2B5EF4-FFF2-40B4-BE49-F238E27FC236}">
                  <a16:creationId xmlns:a16="http://schemas.microsoft.com/office/drawing/2014/main" id="{E9182037-E3FA-489A-95D5-29E4248420D8}"/>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33337" y="217646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8" y="36"/>
                    <a:pt x="36" y="29"/>
                    <a:pt x="36" y="20"/>
                  </a:cubicBezTo>
                  <a:cubicBezTo>
                    <a:pt x="36" y="11"/>
                    <a:pt x="28" y="4"/>
                    <a:pt x="20" y="4"/>
                  </a:cubicBezTo>
                  <a:close/>
                </a:path>
              </a:pathLst>
            </a:custGeom>
            <a:grpFill/>
            <a:ln>
              <a:noFill/>
            </a:ln>
            <a:extLst>
              <a:ext uri="{91240B29-F687-4f45-9708-019B960494DF}">
                <a14:hiddenLine xmlns="" xmlns:a16="http://schemas.microsoft.com/office/drawing/2014/main" xmlns:p14="http://schemas.microsoft.com/office/powerpoint/2010/main" xmlns:a14="http://schemas.microsoft.com/office/drawing/2010/main" w="9525">
                  <a:solidFill>
                    <a:srgbClr val="000000"/>
                  </a:solidFill>
                  <a:round/>
                  <a:headEnd/>
                  <a:tailEnd/>
                </a14:hiddenLine>
              </a:ext>
            </a:extLst>
          </p:spPr>
          <p:txBody>
            <a:bodyPr/>
            <a:lstStyle/>
            <a:p>
              <a:endParaRPr lang="bg-BG"/>
            </a:p>
          </p:txBody>
        </p:sp>
        <p:sp>
          <p:nvSpPr>
            <p:cNvPr id="68" name="Freeform 7">
              <a:extLst>
                <a:ext uri="{FF2B5EF4-FFF2-40B4-BE49-F238E27FC236}">
                  <a16:creationId xmlns:a16="http://schemas.microsoft.com/office/drawing/2014/main" id="{E8864E76-AD7F-4BEE-B3F6-A78FA42AEFAC}"/>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28575" y="4021138"/>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2" y="4"/>
                    <a:pt x="4" y="11"/>
                    <a:pt x="4" y="20"/>
                  </a:cubicBezTo>
                  <a:cubicBezTo>
                    <a:pt x="4" y="29"/>
                    <a:pt x="12" y="36"/>
                    <a:pt x="20" y="36"/>
                  </a:cubicBezTo>
                  <a:cubicBezTo>
                    <a:pt x="29" y="36"/>
                    <a:pt x="36" y="29"/>
                    <a:pt x="36" y="20"/>
                  </a:cubicBezTo>
                  <a:cubicBezTo>
                    <a:pt x="36" y="11"/>
                    <a:pt x="29" y="4"/>
                    <a:pt x="20" y="4"/>
                  </a:cubicBezTo>
                  <a:close/>
                </a:path>
              </a:pathLst>
            </a:custGeom>
            <a:grpFill/>
            <a:ln>
              <a:noFill/>
            </a:ln>
            <a:extLst>
              <a:ext uri="{91240B29-F687-4f45-9708-019B960494DF}">
                <a14:hiddenLine xmlns="" xmlns:a16="http://schemas.microsoft.com/office/drawing/2014/main" xmlns:p14="http://schemas.microsoft.com/office/powerpoint/2010/main" xmlns:a14="http://schemas.microsoft.com/office/drawing/2010/main" w="9525">
                  <a:solidFill>
                    <a:srgbClr val="000000"/>
                  </a:solidFill>
                  <a:round/>
                  <a:headEnd/>
                  <a:tailEnd/>
                </a14:hiddenLine>
              </a:ext>
            </a:extLst>
          </p:spPr>
          <p:txBody>
            <a:bodyPr/>
            <a:lstStyle/>
            <a:p>
              <a:endParaRPr lang="bg-BG"/>
            </a:p>
          </p:txBody>
        </p:sp>
        <p:sp>
          <p:nvSpPr>
            <p:cNvPr id="69" name="Freeform 8">
              <a:extLst>
                <a:ext uri="{FF2B5EF4-FFF2-40B4-BE49-F238E27FC236}">
                  <a16:creationId xmlns:a16="http://schemas.microsoft.com/office/drawing/2014/main" id="{8AD071B3-046D-4479-91FE-01E9AD7C8AA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200025" y="4763"/>
              <a:ext cx="369888" cy="1811338"/>
            </a:xfrm>
            <a:custGeom>
              <a:avLst/>
              <a:gdLst/>
              <a:ahLst/>
              <a:cxnLst/>
              <a:rect l="0" t="0" r="r" b="b"/>
              <a:pathLst>
                <a:path w="233" h="1141">
                  <a:moveTo>
                    <a:pt x="218" y="1141"/>
                  </a:moveTo>
                  <a:lnTo>
                    <a:pt x="0" y="626"/>
                  </a:lnTo>
                  <a:lnTo>
                    <a:pt x="0" y="0"/>
                  </a:lnTo>
                  <a:lnTo>
                    <a:pt x="15" y="0"/>
                  </a:lnTo>
                  <a:lnTo>
                    <a:pt x="15" y="623"/>
                  </a:lnTo>
                  <a:lnTo>
                    <a:pt x="233" y="1135"/>
                  </a:lnTo>
                  <a:lnTo>
                    <a:pt x="218" y="1141"/>
                  </a:lnTo>
                  <a:close/>
                </a:path>
              </a:pathLst>
            </a:custGeom>
            <a:grpFill/>
            <a:ln>
              <a:noFill/>
            </a:ln>
            <a:extLst>
              <a:ext uri="{91240B29-F687-4f45-9708-019B960494DF}">
                <a14:hiddenLine xmlns="" xmlns:a16="http://schemas.microsoft.com/office/drawing/2014/main" xmlns:p14="http://schemas.microsoft.com/office/powerpoint/2010/main" xmlns:a14="http://schemas.microsoft.com/office/drawing/2010/main" w="9525">
                  <a:solidFill>
                    <a:srgbClr val="000000"/>
                  </a:solidFill>
                  <a:round/>
                  <a:headEnd/>
                  <a:tailEnd/>
                </a14:hiddenLine>
              </a:ext>
            </a:extLst>
          </p:spPr>
          <p:txBody>
            <a:bodyPr/>
            <a:lstStyle/>
            <a:p>
              <a:endParaRPr lang="bg-BG"/>
            </a:p>
          </p:txBody>
        </p:sp>
        <p:sp>
          <p:nvSpPr>
            <p:cNvPr id="70" name="Freeform 9">
              <a:extLst>
                <a:ext uri="{FF2B5EF4-FFF2-40B4-BE49-F238E27FC236}">
                  <a16:creationId xmlns:a16="http://schemas.microsoft.com/office/drawing/2014/main" id="{91D776F5-E902-4A4D-A75D-A46E063C9F38}"/>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503237" y="1801813"/>
              <a:ext cx="190500" cy="188913"/>
            </a:xfrm>
            <a:custGeom>
              <a:avLst/>
              <a:gdLst/>
              <a:ahLst/>
              <a:cxnLst/>
              <a:rect l="0" t="0" r="r" b="b"/>
              <a:pathLst>
                <a:path w="40" h="40">
                  <a:moveTo>
                    <a:pt x="20" y="40"/>
                  </a:moveTo>
                  <a:cubicBezTo>
                    <a:pt x="9" y="40"/>
                    <a:pt x="0" y="31"/>
                    <a:pt x="0" y="20"/>
                  </a:cubicBezTo>
                  <a:cubicBezTo>
                    <a:pt x="0" y="9"/>
                    <a:pt x="9" y="0"/>
                    <a:pt x="20" y="0"/>
                  </a:cubicBezTo>
                  <a:cubicBezTo>
                    <a:pt x="33" y="0"/>
                    <a:pt x="40" y="6"/>
                    <a:pt x="40" y="20"/>
                  </a:cubicBezTo>
                  <a:cubicBezTo>
                    <a:pt x="40" y="31"/>
                    <a:pt x="31" y="40"/>
                    <a:pt x="20" y="40"/>
                  </a:cubicBezTo>
                  <a:close/>
                  <a:moveTo>
                    <a:pt x="20" y="4"/>
                  </a:moveTo>
                  <a:cubicBezTo>
                    <a:pt x="11" y="4"/>
                    <a:pt x="4" y="11"/>
                    <a:pt x="4" y="20"/>
                  </a:cubicBezTo>
                  <a:cubicBezTo>
                    <a:pt x="4" y="29"/>
                    <a:pt x="11" y="36"/>
                    <a:pt x="20" y="36"/>
                  </a:cubicBezTo>
                  <a:cubicBezTo>
                    <a:pt x="28" y="36"/>
                    <a:pt x="36" y="29"/>
                    <a:pt x="36" y="20"/>
                  </a:cubicBezTo>
                  <a:cubicBezTo>
                    <a:pt x="36" y="9"/>
                    <a:pt x="31" y="4"/>
                    <a:pt x="20" y="4"/>
                  </a:cubicBezTo>
                  <a:close/>
                </a:path>
              </a:pathLst>
            </a:custGeom>
            <a:grpFill/>
            <a:ln>
              <a:noFill/>
            </a:ln>
            <a:extLst>
              <a:ext uri="{91240B29-F687-4f45-9708-019B960494DF}">
                <a14:hiddenLine xmlns="" xmlns:a16="http://schemas.microsoft.com/office/drawing/2014/main" xmlns:p14="http://schemas.microsoft.com/office/powerpoint/2010/main" xmlns:a14="http://schemas.microsoft.com/office/drawing/2010/main" w="9525">
                  <a:solidFill>
                    <a:srgbClr val="000000"/>
                  </a:solidFill>
                  <a:round/>
                  <a:headEnd/>
                  <a:tailEnd/>
                </a14:hiddenLine>
              </a:ext>
            </a:extLst>
          </p:spPr>
          <p:txBody>
            <a:bodyPr/>
            <a:lstStyle/>
            <a:p>
              <a:endParaRPr lang="bg-BG"/>
            </a:p>
          </p:txBody>
        </p:sp>
        <p:sp>
          <p:nvSpPr>
            <p:cNvPr id="71" name="Freeform 10">
              <a:extLst>
                <a:ext uri="{FF2B5EF4-FFF2-40B4-BE49-F238E27FC236}">
                  <a16:creationId xmlns:a16="http://schemas.microsoft.com/office/drawing/2014/main" id="{EBED8F24-A998-4952-AB68-E2074F0746F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285750" y="4763"/>
              <a:ext cx="369888" cy="1430338"/>
            </a:xfrm>
            <a:custGeom>
              <a:avLst/>
              <a:gdLst/>
              <a:ahLst/>
              <a:cxnLst/>
              <a:rect l="0" t="0" r="r" b="b"/>
              <a:pathLst>
                <a:path w="233" h="901">
                  <a:moveTo>
                    <a:pt x="221" y="901"/>
                  </a:moveTo>
                  <a:lnTo>
                    <a:pt x="0" y="383"/>
                  </a:lnTo>
                  <a:lnTo>
                    <a:pt x="0" y="0"/>
                  </a:lnTo>
                  <a:lnTo>
                    <a:pt x="18" y="0"/>
                  </a:lnTo>
                  <a:lnTo>
                    <a:pt x="18" y="380"/>
                  </a:lnTo>
                  <a:lnTo>
                    <a:pt x="233" y="895"/>
                  </a:lnTo>
                  <a:lnTo>
                    <a:pt x="221" y="901"/>
                  </a:lnTo>
                  <a:close/>
                </a:path>
              </a:pathLst>
            </a:custGeom>
            <a:grpFill/>
            <a:ln>
              <a:noFill/>
            </a:ln>
            <a:extLst>
              <a:ext uri="{91240B29-F687-4f45-9708-019B960494DF}">
                <a14:hiddenLine xmlns="" xmlns:a16="http://schemas.microsoft.com/office/drawing/2014/main" xmlns:p14="http://schemas.microsoft.com/office/powerpoint/2010/main" xmlns:a14="http://schemas.microsoft.com/office/drawing/2010/main" w="9525">
                  <a:solidFill>
                    <a:srgbClr val="000000"/>
                  </a:solidFill>
                  <a:round/>
                  <a:headEnd/>
                  <a:tailEnd/>
                </a14:hiddenLine>
              </a:ext>
            </a:extLst>
          </p:spPr>
          <p:txBody>
            <a:bodyPr/>
            <a:lstStyle/>
            <a:p>
              <a:endParaRPr lang="bg-BG"/>
            </a:p>
          </p:txBody>
        </p:sp>
        <p:sp>
          <p:nvSpPr>
            <p:cNvPr id="72" name="Freeform 11">
              <a:extLst>
                <a:ext uri="{FF2B5EF4-FFF2-40B4-BE49-F238E27FC236}">
                  <a16:creationId xmlns:a16="http://schemas.microsoft.com/office/drawing/2014/main" id="{74D7A646-8CDC-49B3-9C44-3EF38DB4264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546100" y="0"/>
              <a:ext cx="152400" cy="912813"/>
            </a:xfrm>
            <a:custGeom>
              <a:avLst/>
              <a:gdLst/>
              <a:ahLst/>
              <a:cxnLst/>
              <a:rect l="0" t="0" r="r" b="b"/>
              <a:pathLst>
                <a:path w="96" h="575">
                  <a:moveTo>
                    <a:pt x="96" y="575"/>
                  </a:moveTo>
                  <a:lnTo>
                    <a:pt x="78" y="575"/>
                  </a:lnTo>
                  <a:lnTo>
                    <a:pt x="78" y="192"/>
                  </a:lnTo>
                  <a:lnTo>
                    <a:pt x="0" y="6"/>
                  </a:lnTo>
                  <a:lnTo>
                    <a:pt x="15" y="0"/>
                  </a:lnTo>
                  <a:lnTo>
                    <a:pt x="96" y="189"/>
                  </a:lnTo>
                  <a:lnTo>
                    <a:pt x="96" y="575"/>
                  </a:lnTo>
                  <a:close/>
                </a:path>
              </a:pathLst>
            </a:custGeom>
            <a:grpFill/>
            <a:ln>
              <a:noFill/>
            </a:ln>
            <a:extLst>
              <a:ext uri="{91240B29-F687-4f45-9708-019B960494DF}">
                <a14:hiddenLine xmlns="" xmlns:a16="http://schemas.microsoft.com/office/drawing/2014/main" xmlns:p14="http://schemas.microsoft.com/office/powerpoint/2010/main" xmlns:a14="http://schemas.microsoft.com/office/drawing/2010/main" w="9525">
                  <a:solidFill>
                    <a:srgbClr val="000000"/>
                  </a:solidFill>
                  <a:round/>
                  <a:headEnd/>
                  <a:tailEnd/>
                </a14:hiddenLine>
              </a:ext>
            </a:extLst>
          </p:spPr>
          <p:txBody>
            <a:bodyPr/>
            <a:lstStyle/>
            <a:p>
              <a:endParaRPr lang="bg-BG"/>
            </a:p>
          </p:txBody>
        </p:sp>
        <p:sp>
          <p:nvSpPr>
            <p:cNvPr id="73" name="Freeform 12">
              <a:extLst>
                <a:ext uri="{FF2B5EF4-FFF2-40B4-BE49-F238E27FC236}">
                  <a16:creationId xmlns:a16="http://schemas.microsoft.com/office/drawing/2014/main" id="{D4E99D14-E4F4-419B-9AAF-8D1CEAB28A2D}"/>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588962" y="1420813"/>
              <a:ext cx="190500" cy="190500"/>
            </a:xfrm>
            <a:custGeom>
              <a:avLst/>
              <a:gdLst/>
              <a:ahLst/>
              <a:cxnLst/>
              <a:rect l="0" t="0" r="r" b="b"/>
              <a:pathLst>
                <a:path w="40" h="40">
                  <a:moveTo>
                    <a:pt x="20" y="40"/>
                  </a:moveTo>
                  <a:cubicBezTo>
                    <a:pt x="9" y="40"/>
                    <a:pt x="0" y="31"/>
                    <a:pt x="0" y="20"/>
                  </a:cubicBezTo>
                  <a:cubicBezTo>
                    <a:pt x="0" y="9"/>
                    <a:pt x="9" y="0"/>
                    <a:pt x="20" y="0"/>
                  </a:cubicBezTo>
                  <a:cubicBezTo>
                    <a:pt x="33" y="0"/>
                    <a:pt x="40" y="7"/>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9"/>
                    <a:pt x="31" y="4"/>
                    <a:pt x="20" y="4"/>
                  </a:cubicBezTo>
                  <a:close/>
                </a:path>
              </a:pathLst>
            </a:custGeom>
            <a:grpFill/>
            <a:ln>
              <a:noFill/>
            </a:ln>
            <a:extLst>
              <a:ext uri="{91240B29-F687-4f45-9708-019B960494DF}">
                <a14:hiddenLine xmlns="" xmlns:a16="http://schemas.microsoft.com/office/drawing/2014/main" xmlns:p14="http://schemas.microsoft.com/office/powerpoint/2010/main" xmlns:a14="http://schemas.microsoft.com/office/drawing/2010/main" w="9525">
                  <a:solidFill>
                    <a:srgbClr val="000000"/>
                  </a:solidFill>
                  <a:round/>
                  <a:headEnd/>
                  <a:tailEnd/>
                </a14:hiddenLine>
              </a:ext>
            </a:extLst>
          </p:spPr>
          <p:txBody>
            <a:bodyPr/>
            <a:lstStyle/>
            <a:p>
              <a:endParaRPr lang="bg-BG"/>
            </a:p>
          </p:txBody>
        </p:sp>
        <p:sp>
          <p:nvSpPr>
            <p:cNvPr id="74" name="Freeform 13">
              <a:extLst>
                <a:ext uri="{FF2B5EF4-FFF2-40B4-BE49-F238E27FC236}">
                  <a16:creationId xmlns:a16="http://schemas.microsoft.com/office/drawing/2014/main" id="{377E106C-5445-4A52-9F7E-DA1738744291}"/>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588962" y="903288"/>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 xmlns:a16="http://schemas.microsoft.com/office/drawing/2014/main" xmlns:p14="http://schemas.microsoft.com/office/powerpoint/2010/main" xmlns:a14="http://schemas.microsoft.com/office/drawing/2010/main" w="9525">
                  <a:solidFill>
                    <a:srgbClr val="000000"/>
                  </a:solidFill>
                  <a:round/>
                  <a:headEnd/>
                  <a:tailEnd/>
                </a14:hiddenLine>
              </a:ext>
            </a:extLst>
          </p:spPr>
          <p:txBody>
            <a:bodyPr/>
            <a:lstStyle/>
            <a:p>
              <a:endParaRPr lang="bg-BG"/>
            </a:p>
          </p:txBody>
        </p:sp>
        <p:sp>
          <p:nvSpPr>
            <p:cNvPr id="75" name="Freeform 14">
              <a:extLst>
                <a:ext uri="{FF2B5EF4-FFF2-40B4-BE49-F238E27FC236}">
                  <a16:creationId xmlns:a16="http://schemas.microsoft.com/office/drawing/2014/main" id="{752BFE96-D378-4BAE-A64B-F851A34C477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641350" y="0"/>
              <a:ext cx="422275" cy="527050"/>
            </a:xfrm>
            <a:custGeom>
              <a:avLst/>
              <a:gdLst/>
              <a:ahLst/>
              <a:cxnLst/>
              <a:rect l="0" t="0" r="r" b="b"/>
              <a:pathLst>
                <a:path w="266" h="332">
                  <a:moveTo>
                    <a:pt x="257" y="332"/>
                  </a:moveTo>
                  <a:lnTo>
                    <a:pt x="48" y="123"/>
                  </a:lnTo>
                  <a:lnTo>
                    <a:pt x="0" y="6"/>
                  </a:lnTo>
                  <a:lnTo>
                    <a:pt x="15" y="0"/>
                  </a:lnTo>
                  <a:lnTo>
                    <a:pt x="63" y="114"/>
                  </a:lnTo>
                  <a:lnTo>
                    <a:pt x="266" y="320"/>
                  </a:lnTo>
                  <a:lnTo>
                    <a:pt x="257" y="332"/>
                  </a:lnTo>
                  <a:close/>
                </a:path>
              </a:pathLst>
            </a:custGeom>
            <a:grpFill/>
            <a:ln>
              <a:noFill/>
            </a:ln>
            <a:extLst>
              <a:ext uri="{91240B29-F687-4f45-9708-019B960494DF}">
                <a14:hiddenLine xmlns="" xmlns:a16="http://schemas.microsoft.com/office/drawing/2014/main" xmlns:p14="http://schemas.microsoft.com/office/powerpoint/2010/main" xmlns:a14="http://schemas.microsoft.com/office/drawing/2010/main" w="9525">
                  <a:solidFill>
                    <a:srgbClr val="000000"/>
                  </a:solidFill>
                  <a:round/>
                  <a:headEnd/>
                  <a:tailEnd/>
                </a14:hiddenLine>
              </a:ext>
            </a:extLst>
          </p:spPr>
          <p:txBody>
            <a:bodyPr/>
            <a:lstStyle/>
            <a:p>
              <a:endParaRPr lang="bg-BG"/>
            </a:p>
          </p:txBody>
        </p:sp>
        <p:sp>
          <p:nvSpPr>
            <p:cNvPr id="76" name="Freeform 15">
              <a:extLst>
                <a:ext uri="{FF2B5EF4-FFF2-40B4-BE49-F238E27FC236}">
                  <a16:creationId xmlns:a16="http://schemas.microsoft.com/office/drawing/2014/main" id="{B88FFB19-5A5E-4078-B467-9D4ABD21BD9A}"/>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1020762" y="488950"/>
              <a:ext cx="161925" cy="147638"/>
            </a:xfrm>
            <a:custGeom>
              <a:avLst/>
              <a:gdLst/>
              <a:ahLst/>
              <a:cxnLst/>
              <a:rect l="0" t="0" r="r" b="b"/>
              <a:pathLst>
                <a:path w="34" h="31">
                  <a:moveTo>
                    <a:pt x="17" y="31"/>
                  </a:moveTo>
                  <a:cubicBezTo>
                    <a:pt x="13" y="31"/>
                    <a:pt x="9" y="30"/>
                    <a:pt x="6" y="27"/>
                  </a:cubicBezTo>
                  <a:cubicBezTo>
                    <a:pt x="0" y="20"/>
                    <a:pt x="0" y="10"/>
                    <a:pt x="6" y="4"/>
                  </a:cubicBezTo>
                  <a:cubicBezTo>
                    <a:pt x="9" y="1"/>
                    <a:pt x="13" y="0"/>
                    <a:pt x="17" y="0"/>
                  </a:cubicBezTo>
                  <a:cubicBezTo>
                    <a:pt x="21" y="0"/>
                    <a:pt x="25" y="1"/>
                    <a:pt x="28" y="4"/>
                  </a:cubicBezTo>
                  <a:cubicBezTo>
                    <a:pt x="34" y="10"/>
                    <a:pt x="34" y="20"/>
                    <a:pt x="28" y="27"/>
                  </a:cubicBezTo>
                  <a:cubicBezTo>
                    <a:pt x="25" y="30"/>
                    <a:pt x="21" y="31"/>
                    <a:pt x="17" y="31"/>
                  </a:cubicBezTo>
                  <a:close/>
                  <a:moveTo>
                    <a:pt x="17" y="4"/>
                  </a:moveTo>
                  <a:cubicBezTo>
                    <a:pt x="14" y="4"/>
                    <a:pt x="11" y="5"/>
                    <a:pt x="9" y="7"/>
                  </a:cubicBezTo>
                  <a:cubicBezTo>
                    <a:pt x="4" y="12"/>
                    <a:pt x="4" y="19"/>
                    <a:pt x="9" y="24"/>
                  </a:cubicBezTo>
                  <a:cubicBezTo>
                    <a:pt x="11" y="26"/>
                    <a:pt x="14" y="27"/>
                    <a:pt x="17" y="27"/>
                  </a:cubicBezTo>
                  <a:cubicBezTo>
                    <a:pt x="20" y="27"/>
                    <a:pt x="23" y="26"/>
                    <a:pt x="25" y="24"/>
                  </a:cubicBezTo>
                  <a:cubicBezTo>
                    <a:pt x="30" y="19"/>
                    <a:pt x="30" y="12"/>
                    <a:pt x="25" y="7"/>
                  </a:cubicBezTo>
                  <a:cubicBezTo>
                    <a:pt x="23" y="5"/>
                    <a:pt x="20" y="4"/>
                    <a:pt x="17" y="4"/>
                  </a:cubicBezTo>
                  <a:close/>
                </a:path>
              </a:pathLst>
            </a:custGeom>
            <a:grpFill/>
            <a:ln>
              <a:noFill/>
            </a:ln>
            <a:extLst>
              <a:ext uri="{91240B29-F687-4f45-9708-019B960494DF}">
                <a14:hiddenLine xmlns="" xmlns:a16="http://schemas.microsoft.com/office/drawing/2014/main" xmlns:p14="http://schemas.microsoft.com/office/powerpoint/2010/main" xmlns:a14="http://schemas.microsoft.com/office/drawing/2010/main" w="9525">
                  <a:solidFill>
                    <a:srgbClr val="000000"/>
                  </a:solidFill>
                  <a:round/>
                  <a:headEnd/>
                  <a:tailEnd/>
                </a14:hiddenLine>
              </a:ext>
            </a:extLst>
          </p:spPr>
          <p:txBody>
            <a:bodyPr/>
            <a:lstStyle/>
            <a:p>
              <a:endParaRPr lang="bg-BG"/>
            </a:p>
          </p:txBody>
        </p:sp>
        <p:sp>
          <p:nvSpPr>
            <p:cNvPr id="77" name="Line 16">
              <a:extLst>
                <a:ext uri="{FF2B5EF4-FFF2-40B4-BE49-F238E27FC236}">
                  <a16:creationId xmlns:a16="http://schemas.microsoft.com/office/drawing/2014/main" id="{11042975-3D19-4728-BCDA-D3F5CD633EDB}"/>
                </a:ext>
                <a:ext uri="{C183D7F6-B498-43B3-948B-1728B52AA6E4}">
                  <adec:decorative xmlns:adec="http://schemas.microsoft.com/office/drawing/2017/decorative" val="1"/>
                </a:ext>
              </a:extLst>
            </p:cNvPr>
            <p:cNvSpPr>
              <a:spLocks noChangeShapeType="1"/>
            </p:cNvSpPr>
            <p:nvPr>
              <p:extLst>
                <p:ext uri="{386F3935-93C4-4BCD-93E2-E3B085C9AB24}">
                  <p16:designElem xmlns:p16="http://schemas.microsoft.com/office/powerpoint/2015/main" val="1"/>
                </p:ext>
              </p:extLst>
            </p:nvPr>
          </p:nvSpPr>
          <p:spPr bwMode="auto">
            <a:xfrm>
              <a:off x="-4763" y="9525"/>
              <a:ext cx="0" cy="0"/>
            </a:xfrm>
            <a:prstGeom prst="line">
              <a:avLst/>
            </a:prstGeom>
            <a:grpFill/>
            <a:ln w="15" cap="flat">
              <a:solidFill>
                <a:srgbClr val="FFFFFF"/>
              </a:solidFill>
              <a:prstDash val="solid"/>
              <a:miter lim="800000"/>
              <a:headEnd/>
              <a:tailEnd/>
            </a:ln>
          </p:spPr>
          <p:txBody>
            <a:bodyPr/>
            <a:lstStyle/>
            <a:p>
              <a:endParaRPr lang="bg-BG"/>
            </a:p>
          </p:txBody>
        </p:sp>
        <p:sp>
          <p:nvSpPr>
            <p:cNvPr id="78" name="Freeform 17">
              <a:extLst>
                <a:ext uri="{FF2B5EF4-FFF2-40B4-BE49-F238E27FC236}">
                  <a16:creationId xmlns:a16="http://schemas.microsoft.com/office/drawing/2014/main" id="{A28972BD-D2E1-4DCA-A907-2E3B6F60664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9525" y="1801813"/>
              <a:ext cx="123825" cy="127000"/>
            </a:xfrm>
            <a:custGeom>
              <a:avLst/>
              <a:gdLst/>
              <a:ahLst/>
              <a:cxnLst/>
              <a:rect l="0" t="0" r="r" b="b"/>
              <a:pathLst>
                <a:path w="78" h="80">
                  <a:moveTo>
                    <a:pt x="6" y="80"/>
                  </a:moveTo>
                  <a:lnTo>
                    <a:pt x="0" y="71"/>
                  </a:lnTo>
                  <a:lnTo>
                    <a:pt x="69" y="0"/>
                  </a:lnTo>
                  <a:lnTo>
                    <a:pt x="78" y="9"/>
                  </a:lnTo>
                  <a:lnTo>
                    <a:pt x="6" y="80"/>
                  </a:lnTo>
                  <a:close/>
                </a:path>
              </a:pathLst>
            </a:custGeom>
            <a:grpFill/>
            <a:ln>
              <a:noFill/>
            </a:ln>
            <a:extLst>
              <a:ext uri="{91240B29-F687-4f45-9708-019B960494DF}">
                <a14:hiddenLine xmlns="" xmlns:a16="http://schemas.microsoft.com/office/drawing/2014/main" xmlns:p14="http://schemas.microsoft.com/office/powerpoint/2010/main" xmlns:a14="http://schemas.microsoft.com/office/drawing/2010/main" w="9525">
                  <a:solidFill>
                    <a:srgbClr val="000000"/>
                  </a:solidFill>
                  <a:round/>
                  <a:headEnd/>
                  <a:tailEnd/>
                </a14:hiddenLine>
              </a:ext>
            </a:extLst>
          </p:spPr>
          <p:txBody>
            <a:bodyPr/>
            <a:lstStyle/>
            <a:p>
              <a:endParaRPr lang="bg-BG"/>
            </a:p>
          </p:txBody>
        </p:sp>
        <p:sp>
          <p:nvSpPr>
            <p:cNvPr id="79" name="Freeform 18">
              <a:extLst>
                <a:ext uri="{FF2B5EF4-FFF2-40B4-BE49-F238E27FC236}">
                  <a16:creationId xmlns:a16="http://schemas.microsoft.com/office/drawing/2014/main" id="{1C806824-5C2D-4747-B038-69EE4074B36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9525" y="3549650"/>
              <a:ext cx="147638" cy="481013"/>
            </a:xfrm>
            <a:custGeom>
              <a:avLst/>
              <a:gdLst/>
              <a:ahLst/>
              <a:cxnLst/>
              <a:rect l="0" t="0" r="r" b="b"/>
              <a:pathLst>
                <a:path w="93" h="303">
                  <a:moveTo>
                    <a:pt x="93" y="303"/>
                  </a:moveTo>
                  <a:lnTo>
                    <a:pt x="78" y="303"/>
                  </a:lnTo>
                  <a:lnTo>
                    <a:pt x="78" y="78"/>
                  </a:lnTo>
                  <a:lnTo>
                    <a:pt x="0" y="12"/>
                  </a:lnTo>
                  <a:lnTo>
                    <a:pt x="12" y="0"/>
                  </a:lnTo>
                  <a:lnTo>
                    <a:pt x="93" y="69"/>
                  </a:lnTo>
                  <a:lnTo>
                    <a:pt x="93" y="303"/>
                  </a:lnTo>
                  <a:close/>
                </a:path>
              </a:pathLst>
            </a:custGeom>
            <a:grpFill/>
            <a:ln>
              <a:noFill/>
            </a:ln>
            <a:extLst>
              <a:ext uri="{91240B29-F687-4f45-9708-019B960494DF}">
                <a14:hiddenLine xmlns="" xmlns:a16="http://schemas.microsoft.com/office/drawing/2014/main" xmlns:p14="http://schemas.microsoft.com/office/powerpoint/2010/main" xmlns:a14="http://schemas.microsoft.com/office/drawing/2010/main" w="9525">
                  <a:solidFill>
                    <a:srgbClr val="000000"/>
                  </a:solidFill>
                  <a:round/>
                  <a:headEnd/>
                  <a:tailEnd/>
                </a14:hiddenLine>
              </a:ext>
            </a:extLst>
          </p:spPr>
          <p:txBody>
            <a:bodyPr/>
            <a:lstStyle/>
            <a:p>
              <a:endParaRPr lang="bg-BG"/>
            </a:p>
          </p:txBody>
        </p:sp>
        <p:sp>
          <p:nvSpPr>
            <p:cNvPr id="80" name="Freeform 19">
              <a:extLst>
                <a:ext uri="{FF2B5EF4-FFF2-40B4-BE49-F238E27FC236}">
                  <a16:creationId xmlns:a16="http://schemas.microsoft.com/office/drawing/2014/main" id="{3B33F710-16D7-4F48-BFCA-66C9CA2352C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28587" y="1382713"/>
              <a:ext cx="142875" cy="476250"/>
            </a:xfrm>
            <a:custGeom>
              <a:avLst/>
              <a:gdLst/>
              <a:ahLst/>
              <a:cxnLst/>
              <a:rect l="0" t="0" r="r" b="b"/>
              <a:pathLst>
                <a:path w="90" h="300">
                  <a:moveTo>
                    <a:pt x="90" y="300"/>
                  </a:moveTo>
                  <a:lnTo>
                    <a:pt x="78" y="300"/>
                  </a:lnTo>
                  <a:lnTo>
                    <a:pt x="78" y="84"/>
                  </a:lnTo>
                  <a:lnTo>
                    <a:pt x="0" y="9"/>
                  </a:lnTo>
                  <a:lnTo>
                    <a:pt x="9" y="0"/>
                  </a:lnTo>
                  <a:lnTo>
                    <a:pt x="90" y="81"/>
                  </a:lnTo>
                  <a:lnTo>
                    <a:pt x="90" y="300"/>
                  </a:lnTo>
                  <a:close/>
                </a:path>
              </a:pathLst>
            </a:custGeom>
            <a:grpFill/>
            <a:ln>
              <a:noFill/>
            </a:ln>
            <a:extLst>
              <a:ext uri="{91240B29-F687-4f45-9708-019B960494DF}">
                <a14:hiddenLine xmlns="" xmlns:a16="http://schemas.microsoft.com/office/drawing/2014/main" xmlns:p14="http://schemas.microsoft.com/office/powerpoint/2010/main" xmlns:a14="http://schemas.microsoft.com/office/drawing/2010/main" w="9525">
                  <a:solidFill>
                    <a:srgbClr val="000000"/>
                  </a:solidFill>
                  <a:round/>
                  <a:headEnd/>
                  <a:tailEnd/>
                </a14:hiddenLine>
              </a:ext>
            </a:extLst>
          </p:spPr>
          <p:txBody>
            <a:bodyPr/>
            <a:lstStyle/>
            <a:p>
              <a:endParaRPr lang="bg-BG"/>
            </a:p>
          </p:txBody>
        </p:sp>
        <p:sp>
          <p:nvSpPr>
            <p:cNvPr id="81" name="Freeform 20">
              <a:extLst>
                <a:ext uri="{FF2B5EF4-FFF2-40B4-BE49-F238E27FC236}">
                  <a16:creationId xmlns:a16="http://schemas.microsoft.com/office/drawing/2014/main" id="{6C8C8ED4-90FA-4E97-AAF0-D5D51E6A935E}"/>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204787" y="1849438"/>
              <a:ext cx="114300" cy="107950"/>
            </a:xfrm>
            <a:custGeom>
              <a:avLst/>
              <a:gdLst/>
              <a:ahLst/>
              <a:cxnLst/>
              <a:rect l="0" t="0" r="r" b="b"/>
              <a:pathLst>
                <a:path w="24" h="23">
                  <a:moveTo>
                    <a:pt x="12" y="23"/>
                  </a:moveTo>
                  <a:cubicBezTo>
                    <a:pt x="6" y="23"/>
                    <a:pt x="0" y="18"/>
                    <a:pt x="0" y="12"/>
                  </a:cubicBezTo>
                  <a:cubicBezTo>
                    <a:pt x="0" y="5"/>
                    <a:pt x="6" y="0"/>
                    <a:pt x="12" y="0"/>
                  </a:cubicBezTo>
                  <a:cubicBezTo>
                    <a:pt x="18" y="0"/>
                    <a:pt x="24" y="5"/>
                    <a:pt x="24" y="12"/>
                  </a:cubicBezTo>
                  <a:cubicBezTo>
                    <a:pt x="24" y="18"/>
                    <a:pt x="18" y="23"/>
                    <a:pt x="12" y="23"/>
                  </a:cubicBezTo>
                  <a:close/>
                  <a:moveTo>
                    <a:pt x="12" y="4"/>
                  </a:moveTo>
                  <a:cubicBezTo>
                    <a:pt x="8" y="4"/>
                    <a:pt x="4" y="8"/>
                    <a:pt x="4" y="12"/>
                  </a:cubicBezTo>
                  <a:cubicBezTo>
                    <a:pt x="4" y="16"/>
                    <a:pt x="8" y="19"/>
                    <a:pt x="12" y="19"/>
                  </a:cubicBezTo>
                  <a:cubicBezTo>
                    <a:pt x="16" y="19"/>
                    <a:pt x="20" y="16"/>
                    <a:pt x="20" y="12"/>
                  </a:cubicBezTo>
                  <a:cubicBezTo>
                    <a:pt x="20" y="8"/>
                    <a:pt x="16" y="4"/>
                    <a:pt x="12" y="4"/>
                  </a:cubicBezTo>
                  <a:close/>
                </a:path>
              </a:pathLst>
            </a:custGeom>
            <a:grpFill/>
            <a:ln>
              <a:noFill/>
            </a:ln>
            <a:extLst>
              <a:ext uri="{91240B29-F687-4f45-9708-019B960494DF}">
                <a14:hiddenLine xmlns="" xmlns:a16="http://schemas.microsoft.com/office/drawing/2014/main" xmlns:p14="http://schemas.microsoft.com/office/powerpoint/2010/main" xmlns:a14="http://schemas.microsoft.com/office/drawing/2010/main" w="9525">
                  <a:solidFill>
                    <a:srgbClr val="000000"/>
                  </a:solidFill>
                  <a:round/>
                  <a:headEnd/>
                  <a:tailEnd/>
                </a14:hiddenLine>
              </a:ext>
            </a:extLst>
          </p:spPr>
          <p:txBody>
            <a:bodyPr/>
            <a:lstStyle/>
            <a:p>
              <a:endParaRPr lang="bg-BG"/>
            </a:p>
          </p:txBody>
        </p:sp>
        <p:sp>
          <p:nvSpPr>
            <p:cNvPr id="82" name="Rectangle 21">
              <a:extLst>
                <a:ext uri="{FF2B5EF4-FFF2-40B4-BE49-F238E27FC236}">
                  <a16:creationId xmlns:a16="http://schemas.microsoft.com/office/drawing/2014/main" id="{6C5EB9C1-B25F-4172-8A96-5950ECC828FC}"/>
                </a:ext>
                <a:ext uri="{C183D7F6-B498-43B3-948B-1728B52AA6E4}">
                  <adec:decorative xmlns:adec="http://schemas.microsoft.com/office/drawing/2017/decorative" val="1"/>
                </a:ext>
              </a:extLst>
            </p:cNvPr>
            <p:cNvSpPr>
              <a:spLocks noChangeArrowheads="1"/>
            </p:cNvSpPr>
            <p:nvPr>
              <p:extLst>
                <p:ext uri="{386F3935-93C4-4BCD-93E2-E3B085C9AB24}">
                  <p16:designElem xmlns:p16="http://schemas.microsoft.com/office/powerpoint/2015/main" val="1"/>
                </p:ext>
              </p:extLst>
            </p:nvPr>
          </p:nvSpPr>
          <p:spPr bwMode="auto">
            <a:xfrm>
              <a:off x="133350" y="4662488"/>
              <a:ext cx="23813" cy="2181225"/>
            </a:xfrm>
            <a:prstGeom prst="rect">
              <a:avLst/>
            </a:prstGeom>
            <a:grpFill/>
            <a:ln>
              <a:noFill/>
            </a:ln>
            <a:extLst>
              <a:ext uri="{91240B29-F687-4f45-9708-019B960494DF}">
                <a14:hiddenLine xmlns="" xmlns:a16="http://schemas.microsoft.com/office/drawing/2014/main" xmlns:p14="http://schemas.microsoft.com/office/powerpoint/2010/main" xmlns:a14="http://schemas.microsoft.com/office/drawing/2010/main" w="9525">
                  <a:solidFill>
                    <a:srgbClr val="000000"/>
                  </a:solidFill>
                  <a:miter lim="800000"/>
                  <a:headEnd/>
                  <a:tailEnd/>
                </a14:hiddenLine>
              </a:ext>
            </a:extLst>
          </p:spPr>
          <p:txBody>
            <a:bodyPr/>
            <a:lstStyle/>
            <a:p>
              <a:endParaRPr lang="bg-BG"/>
            </a:p>
          </p:txBody>
        </p:sp>
        <p:sp>
          <p:nvSpPr>
            <p:cNvPr id="83" name="Freeform 22">
              <a:extLst>
                <a:ext uri="{FF2B5EF4-FFF2-40B4-BE49-F238E27FC236}">
                  <a16:creationId xmlns:a16="http://schemas.microsoft.com/office/drawing/2014/main" id="{097E6E8A-9373-4655-882B-21715CCE97E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223837" y="5041900"/>
              <a:ext cx="369888" cy="1801813"/>
            </a:xfrm>
            <a:custGeom>
              <a:avLst/>
              <a:gdLst/>
              <a:ahLst/>
              <a:cxnLst/>
              <a:rect l="0" t="0" r="r" b="b"/>
              <a:pathLst>
                <a:path w="233" h="1135">
                  <a:moveTo>
                    <a:pt x="15" y="1135"/>
                  </a:moveTo>
                  <a:lnTo>
                    <a:pt x="0" y="1135"/>
                  </a:lnTo>
                  <a:lnTo>
                    <a:pt x="0" y="515"/>
                  </a:lnTo>
                  <a:lnTo>
                    <a:pt x="0" y="512"/>
                  </a:lnTo>
                  <a:lnTo>
                    <a:pt x="218" y="0"/>
                  </a:lnTo>
                  <a:lnTo>
                    <a:pt x="233" y="6"/>
                  </a:lnTo>
                  <a:lnTo>
                    <a:pt x="15" y="518"/>
                  </a:lnTo>
                  <a:lnTo>
                    <a:pt x="15" y="1135"/>
                  </a:lnTo>
                  <a:close/>
                </a:path>
              </a:pathLst>
            </a:custGeom>
            <a:grpFill/>
            <a:ln>
              <a:noFill/>
            </a:ln>
            <a:extLst>
              <a:ext uri="{91240B29-F687-4f45-9708-019B960494DF}">
                <a14:hiddenLine xmlns="" xmlns:a16="http://schemas.microsoft.com/office/drawing/2014/main" xmlns:p14="http://schemas.microsoft.com/office/powerpoint/2010/main" xmlns:a14="http://schemas.microsoft.com/office/drawing/2010/main" w="9525">
                  <a:solidFill>
                    <a:srgbClr val="000000"/>
                  </a:solidFill>
                  <a:round/>
                  <a:headEnd/>
                  <a:tailEnd/>
                </a14:hiddenLine>
              </a:ext>
            </a:extLst>
          </p:spPr>
          <p:txBody>
            <a:bodyPr/>
            <a:lstStyle/>
            <a:p>
              <a:endParaRPr lang="bg-BG"/>
            </a:p>
          </p:txBody>
        </p:sp>
        <p:sp>
          <p:nvSpPr>
            <p:cNvPr id="84" name="Freeform 23">
              <a:extLst>
                <a:ext uri="{FF2B5EF4-FFF2-40B4-BE49-F238E27FC236}">
                  <a16:creationId xmlns:a16="http://schemas.microsoft.com/office/drawing/2014/main" id="{EB8CC766-1206-4372-ACAF-8230AF4D5421}"/>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52387" y="448151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8" y="36"/>
                    <a:pt x="36" y="29"/>
                    <a:pt x="36" y="20"/>
                  </a:cubicBezTo>
                  <a:cubicBezTo>
                    <a:pt x="36" y="11"/>
                    <a:pt x="28" y="4"/>
                    <a:pt x="20" y="4"/>
                  </a:cubicBezTo>
                  <a:close/>
                </a:path>
              </a:pathLst>
            </a:custGeom>
            <a:grpFill/>
            <a:ln>
              <a:noFill/>
            </a:ln>
            <a:extLst>
              <a:ext uri="{91240B29-F687-4f45-9708-019B960494DF}">
                <a14:hiddenLine xmlns="" xmlns:a16="http://schemas.microsoft.com/office/drawing/2014/main" xmlns:p14="http://schemas.microsoft.com/office/powerpoint/2010/main" xmlns:a14="http://schemas.microsoft.com/office/drawing/2010/main" w="9525">
                  <a:solidFill>
                    <a:srgbClr val="000000"/>
                  </a:solidFill>
                  <a:round/>
                  <a:headEnd/>
                  <a:tailEnd/>
                </a14:hiddenLine>
              </a:ext>
            </a:extLst>
          </p:spPr>
          <p:txBody>
            <a:bodyPr/>
            <a:lstStyle/>
            <a:p>
              <a:endParaRPr lang="bg-BG"/>
            </a:p>
          </p:txBody>
        </p:sp>
        <p:sp>
          <p:nvSpPr>
            <p:cNvPr id="85" name="Freeform 24">
              <a:extLst>
                <a:ext uri="{FF2B5EF4-FFF2-40B4-BE49-F238E27FC236}">
                  <a16:creationId xmlns:a16="http://schemas.microsoft.com/office/drawing/2014/main" id="{1C8E2511-2489-47B2-9C19-C410910DD90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4288" y="5627688"/>
              <a:ext cx="85725" cy="1216025"/>
            </a:xfrm>
            <a:custGeom>
              <a:avLst/>
              <a:gdLst/>
              <a:ahLst/>
              <a:cxnLst/>
              <a:rect l="0" t="0" r="r" b="b"/>
              <a:pathLst>
                <a:path w="54" h="766">
                  <a:moveTo>
                    <a:pt x="54" y="766"/>
                  </a:moveTo>
                  <a:lnTo>
                    <a:pt x="36" y="766"/>
                  </a:lnTo>
                  <a:lnTo>
                    <a:pt x="36" y="149"/>
                  </a:lnTo>
                  <a:lnTo>
                    <a:pt x="0" y="3"/>
                  </a:lnTo>
                  <a:lnTo>
                    <a:pt x="18" y="0"/>
                  </a:lnTo>
                  <a:lnTo>
                    <a:pt x="54" y="146"/>
                  </a:lnTo>
                  <a:lnTo>
                    <a:pt x="54" y="766"/>
                  </a:lnTo>
                  <a:close/>
                </a:path>
              </a:pathLst>
            </a:custGeom>
            <a:grpFill/>
            <a:ln>
              <a:noFill/>
            </a:ln>
            <a:extLst>
              <a:ext uri="{91240B29-F687-4f45-9708-019B960494DF}">
                <a14:hiddenLine xmlns="" xmlns:a16="http://schemas.microsoft.com/office/drawing/2014/main" xmlns:p14="http://schemas.microsoft.com/office/powerpoint/2010/main" xmlns:a14="http://schemas.microsoft.com/office/drawing/2010/main" w="9525">
                  <a:solidFill>
                    <a:srgbClr val="000000"/>
                  </a:solidFill>
                  <a:round/>
                  <a:headEnd/>
                  <a:tailEnd/>
                </a14:hiddenLine>
              </a:ext>
            </a:extLst>
          </p:spPr>
          <p:txBody>
            <a:bodyPr/>
            <a:lstStyle/>
            <a:p>
              <a:endParaRPr lang="bg-BG"/>
            </a:p>
          </p:txBody>
        </p:sp>
        <p:sp>
          <p:nvSpPr>
            <p:cNvPr id="86" name="Freeform 25">
              <a:extLst>
                <a:ext uri="{FF2B5EF4-FFF2-40B4-BE49-F238E27FC236}">
                  <a16:creationId xmlns:a16="http://schemas.microsoft.com/office/drawing/2014/main" id="{D7820196-0A47-47EF-832C-A688E8977D60}"/>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527050" y="4867275"/>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 xmlns:a16="http://schemas.microsoft.com/office/drawing/2014/main" xmlns:p14="http://schemas.microsoft.com/office/powerpoint/2010/main" xmlns:a14="http://schemas.microsoft.com/office/drawing/2010/main" w="9525">
                  <a:solidFill>
                    <a:srgbClr val="000000"/>
                  </a:solidFill>
                  <a:round/>
                  <a:headEnd/>
                  <a:tailEnd/>
                </a14:hiddenLine>
              </a:ext>
            </a:extLst>
          </p:spPr>
          <p:txBody>
            <a:bodyPr/>
            <a:lstStyle/>
            <a:p>
              <a:endParaRPr lang="bg-BG"/>
            </a:p>
          </p:txBody>
        </p:sp>
        <p:sp>
          <p:nvSpPr>
            <p:cNvPr id="87" name="Freeform 26">
              <a:extLst>
                <a:ext uri="{FF2B5EF4-FFF2-40B4-BE49-F238E27FC236}">
                  <a16:creationId xmlns:a16="http://schemas.microsoft.com/office/drawing/2014/main" id="{4982E0BF-34AE-48A3-AD6B-E0F3CD05DB3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309562" y="5422900"/>
              <a:ext cx="374650" cy="1425575"/>
            </a:xfrm>
            <a:custGeom>
              <a:avLst/>
              <a:gdLst/>
              <a:ahLst/>
              <a:cxnLst/>
              <a:rect l="0" t="0" r="r" b="b"/>
              <a:pathLst>
                <a:path w="236" h="898">
                  <a:moveTo>
                    <a:pt x="18" y="898"/>
                  </a:moveTo>
                  <a:lnTo>
                    <a:pt x="0" y="898"/>
                  </a:lnTo>
                  <a:lnTo>
                    <a:pt x="0" y="515"/>
                  </a:lnTo>
                  <a:lnTo>
                    <a:pt x="3" y="512"/>
                  </a:lnTo>
                  <a:lnTo>
                    <a:pt x="221" y="0"/>
                  </a:lnTo>
                  <a:lnTo>
                    <a:pt x="236" y="6"/>
                  </a:lnTo>
                  <a:lnTo>
                    <a:pt x="18" y="518"/>
                  </a:lnTo>
                  <a:lnTo>
                    <a:pt x="18" y="898"/>
                  </a:lnTo>
                  <a:close/>
                </a:path>
              </a:pathLst>
            </a:custGeom>
            <a:grpFill/>
            <a:ln>
              <a:noFill/>
            </a:ln>
            <a:extLst>
              <a:ext uri="{91240B29-F687-4f45-9708-019B960494DF}">
                <a14:hiddenLine xmlns="" xmlns:a16="http://schemas.microsoft.com/office/drawing/2014/main" xmlns:p14="http://schemas.microsoft.com/office/powerpoint/2010/main" xmlns:a14="http://schemas.microsoft.com/office/drawing/2010/main" w="9525">
                  <a:solidFill>
                    <a:srgbClr val="000000"/>
                  </a:solidFill>
                  <a:round/>
                  <a:headEnd/>
                  <a:tailEnd/>
                </a14:hiddenLine>
              </a:ext>
            </a:extLst>
          </p:spPr>
          <p:txBody>
            <a:bodyPr/>
            <a:lstStyle/>
            <a:p>
              <a:endParaRPr lang="bg-BG"/>
            </a:p>
          </p:txBody>
        </p:sp>
        <p:sp>
          <p:nvSpPr>
            <p:cNvPr id="88" name="Freeform 27">
              <a:extLst>
                <a:ext uri="{FF2B5EF4-FFF2-40B4-BE49-F238E27FC236}">
                  <a16:creationId xmlns:a16="http://schemas.microsoft.com/office/drawing/2014/main" id="{CD34643B-9DF2-4310-8868-48252C3393F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569912" y="5945188"/>
              <a:ext cx="152400" cy="912813"/>
            </a:xfrm>
            <a:custGeom>
              <a:avLst/>
              <a:gdLst/>
              <a:ahLst/>
              <a:cxnLst/>
              <a:rect l="0" t="0" r="r" b="b"/>
              <a:pathLst>
                <a:path w="96" h="575">
                  <a:moveTo>
                    <a:pt x="15" y="575"/>
                  </a:moveTo>
                  <a:lnTo>
                    <a:pt x="0" y="569"/>
                  </a:lnTo>
                  <a:lnTo>
                    <a:pt x="81" y="383"/>
                  </a:lnTo>
                  <a:lnTo>
                    <a:pt x="81" y="0"/>
                  </a:lnTo>
                  <a:lnTo>
                    <a:pt x="96" y="0"/>
                  </a:lnTo>
                  <a:lnTo>
                    <a:pt x="96" y="386"/>
                  </a:lnTo>
                  <a:lnTo>
                    <a:pt x="15" y="575"/>
                  </a:lnTo>
                  <a:close/>
                </a:path>
              </a:pathLst>
            </a:custGeom>
            <a:grpFill/>
            <a:ln>
              <a:noFill/>
            </a:ln>
            <a:extLst>
              <a:ext uri="{91240B29-F687-4f45-9708-019B960494DF}">
                <a14:hiddenLine xmlns="" xmlns:a16="http://schemas.microsoft.com/office/drawing/2014/main" xmlns:p14="http://schemas.microsoft.com/office/powerpoint/2010/main" xmlns:a14="http://schemas.microsoft.com/office/drawing/2010/main" w="9525">
                  <a:solidFill>
                    <a:srgbClr val="000000"/>
                  </a:solidFill>
                  <a:round/>
                  <a:headEnd/>
                  <a:tailEnd/>
                </a14:hiddenLine>
              </a:ext>
            </a:extLst>
          </p:spPr>
          <p:txBody>
            <a:bodyPr/>
            <a:lstStyle/>
            <a:p>
              <a:endParaRPr lang="bg-BG"/>
            </a:p>
          </p:txBody>
        </p:sp>
        <p:sp>
          <p:nvSpPr>
            <p:cNvPr id="89" name="Freeform 28">
              <a:extLst>
                <a:ext uri="{FF2B5EF4-FFF2-40B4-BE49-F238E27FC236}">
                  <a16:creationId xmlns:a16="http://schemas.microsoft.com/office/drawing/2014/main" id="{4E020C4E-AF64-44A8-B830-779541D8D549}"/>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612775" y="5246688"/>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2" y="4"/>
                    <a:pt x="4" y="11"/>
                    <a:pt x="4" y="20"/>
                  </a:cubicBezTo>
                  <a:cubicBezTo>
                    <a:pt x="4" y="29"/>
                    <a:pt x="12" y="36"/>
                    <a:pt x="20" y="36"/>
                  </a:cubicBezTo>
                  <a:cubicBezTo>
                    <a:pt x="29" y="36"/>
                    <a:pt x="36" y="29"/>
                    <a:pt x="36" y="20"/>
                  </a:cubicBezTo>
                  <a:cubicBezTo>
                    <a:pt x="36" y="11"/>
                    <a:pt x="29" y="4"/>
                    <a:pt x="20" y="4"/>
                  </a:cubicBezTo>
                  <a:close/>
                </a:path>
              </a:pathLst>
            </a:custGeom>
            <a:grpFill/>
            <a:ln>
              <a:noFill/>
            </a:ln>
            <a:extLst>
              <a:ext uri="{91240B29-F687-4f45-9708-019B960494DF}">
                <a14:hiddenLine xmlns="" xmlns:a16="http://schemas.microsoft.com/office/drawing/2014/main" xmlns:p14="http://schemas.microsoft.com/office/powerpoint/2010/main" xmlns:a14="http://schemas.microsoft.com/office/drawing/2010/main" w="9525">
                  <a:solidFill>
                    <a:srgbClr val="000000"/>
                  </a:solidFill>
                  <a:round/>
                  <a:headEnd/>
                  <a:tailEnd/>
                </a14:hiddenLine>
              </a:ext>
            </a:extLst>
          </p:spPr>
          <p:txBody>
            <a:bodyPr/>
            <a:lstStyle/>
            <a:p>
              <a:endParaRPr lang="bg-BG"/>
            </a:p>
          </p:txBody>
        </p:sp>
        <p:sp>
          <p:nvSpPr>
            <p:cNvPr id="90" name="Freeform 29">
              <a:extLst>
                <a:ext uri="{FF2B5EF4-FFF2-40B4-BE49-F238E27FC236}">
                  <a16:creationId xmlns:a16="http://schemas.microsoft.com/office/drawing/2014/main" id="{D97BC3D3-B1B3-4825-9169-BBEF1DBCF055}"/>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612775" y="576421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2" y="4"/>
                    <a:pt x="4" y="11"/>
                    <a:pt x="4" y="20"/>
                  </a:cubicBezTo>
                  <a:cubicBezTo>
                    <a:pt x="4" y="29"/>
                    <a:pt x="12" y="36"/>
                    <a:pt x="20" y="36"/>
                  </a:cubicBezTo>
                  <a:cubicBezTo>
                    <a:pt x="29" y="36"/>
                    <a:pt x="36" y="29"/>
                    <a:pt x="36" y="20"/>
                  </a:cubicBezTo>
                  <a:cubicBezTo>
                    <a:pt x="36" y="11"/>
                    <a:pt x="29" y="4"/>
                    <a:pt x="20" y="4"/>
                  </a:cubicBezTo>
                  <a:close/>
                </a:path>
              </a:pathLst>
            </a:custGeom>
            <a:grpFill/>
            <a:ln>
              <a:noFill/>
            </a:ln>
            <a:extLst>
              <a:ext uri="{91240B29-F687-4f45-9708-019B960494DF}">
                <a14:hiddenLine xmlns="" xmlns:a16="http://schemas.microsoft.com/office/drawing/2014/main" xmlns:p14="http://schemas.microsoft.com/office/powerpoint/2010/main" xmlns:a14="http://schemas.microsoft.com/office/drawing/2010/main" w="9525">
                  <a:solidFill>
                    <a:srgbClr val="000000"/>
                  </a:solidFill>
                  <a:round/>
                  <a:headEnd/>
                  <a:tailEnd/>
                </a14:hiddenLine>
              </a:ext>
            </a:extLst>
          </p:spPr>
          <p:txBody>
            <a:bodyPr/>
            <a:lstStyle/>
            <a:p>
              <a:endParaRPr lang="bg-BG"/>
            </a:p>
          </p:txBody>
        </p:sp>
        <p:sp>
          <p:nvSpPr>
            <p:cNvPr id="91" name="Freeform 30">
              <a:extLst>
                <a:ext uri="{FF2B5EF4-FFF2-40B4-BE49-F238E27FC236}">
                  <a16:creationId xmlns:a16="http://schemas.microsoft.com/office/drawing/2014/main" id="{A750DC4F-1DAF-470E-98C6-6C68DEB9336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669925" y="6330950"/>
              <a:ext cx="417513" cy="517525"/>
            </a:xfrm>
            <a:custGeom>
              <a:avLst/>
              <a:gdLst/>
              <a:ahLst/>
              <a:cxnLst/>
              <a:rect l="0" t="0" r="r" b="b"/>
              <a:pathLst>
                <a:path w="263" h="326">
                  <a:moveTo>
                    <a:pt x="15" y="326"/>
                  </a:moveTo>
                  <a:lnTo>
                    <a:pt x="0" y="320"/>
                  </a:lnTo>
                  <a:lnTo>
                    <a:pt x="45" y="206"/>
                  </a:lnTo>
                  <a:lnTo>
                    <a:pt x="48" y="206"/>
                  </a:lnTo>
                  <a:lnTo>
                    <a:pt x="254" y="0"/>
                  </a:lnTo>
                  <a:lnTo>
                    <a:pt x="263" y="12"/>
                  </a:lnTo>
                  <a:lnTo>
                    <a:pt x="60" y="215"/>
                  </a:lnTo>
                  <a:lnTo>
                    <a:pt x="15" y="326"/>
                  </a:lnTo>
                  <a:close/>
                </a:path>
              </a:pathLst>
            </a:custGeom>
            <a:grpFill/>
            <a:ln>
              <a:noFill/>
            </a:ln>
            <a:extLst>
              <a:ext uri="{91240B29-F687-4f45-9708-019B960494DF}">
                <a14:hiddenLine xmlns="" xmlns:a16="http://schemas.microsoft.com/office/drawing/2014/main" xmlns:p14="http://schemas.microsoft.com/office/powerpoint/2010/main" xmlns:a14="http://schemas.microsoft.com/office/drawing/2010/main" w="9525">
                  <a:solidFill>
                    <a:srgbClr val="000000"/>
                  </a:solidFill>
                  <a:round/>
                  <a:headEnd/>
                  <a:tailEnd/>
                </a14:hiddenLine>
              </a:ext>
            </a:extLst>
          </p:spPr>
          <p:txBody>
            <a:bodyPr/>
            <a:lstStyle/>
            <a:p>
              <a:endParaRPr lang="bg-BG"/>
            </a:p>
          </p:txBody>
        </p:sp>
        <p:sp>
          <p:nvSpPr>
            <p:cNvPr id="92" name="Freeform 31">
              <a:extLst>
                <a:ext uri="{FF2B5EF4-FFF2-40B4-BE49-F238E27FC236}">
                  <a16:creationId xmlns:a16="http://schemas.microsoft.com/office/drawing/2014/main" id="{2F99594A-5BBD-4E10-A818-8BE52B7D952C}"/>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1049337" y="6221413"/>
              <a:ext cx="157163" cy="147638"/>
            </a:xfrm>
            <a:custGeom>
              <a:avLst/>
              <a:gdLst/>
              <a:ahLst/>
              <a:cxnLst/>
              <a:rect l="0" t="0" r="r" b="b"/>
              <a:pathLst>
                <a:path w="33" h="31">
                  <a:moveTo>
                    <a:pt x="16" y="31"/>
                  </a:moveTo>
                  <a:cubicBezTo>
                    <a:pt x="12" y="31"/>
                    <a:pt x="8" y="29"/>
                    <a:pt x="5" y="26"/>
                  </a:cubicBezTo>
                  <a:cubicBezTo>
                    <a:pt x="2" y="24"/>
                    <a:pt x="0" y="20"/>
                    <a:pt x="0" y="15"/>
                  </a:cubicBezTo>
                  <a:cubicBezTo>
                    <a:pt x="0" y="11"/>
                    <a:pt x="2" y="7"/>
                    <a:pt x="5" y="4"/>
                  </a:cubicBezTo>
                  <a:cubicBezTo>
                    <a:pt x="8" y="1"/>
                    <a:pt x="12" y="0"/>
                    <a:pt x="16" y="0"/>
                  </a:cubicBezTo>
                  <a:cubicBezTo>
                    <a:pt x="20" y="0"/>
                    <a:pt x="24" y="1"/>
                    <a:pt x="27" y="4"/>
                  </a:cubicBezTo>
                  <a:cubicBezTo>
                    <a:pt x="33" y="10"/>
                    <a:pt x="33" y="20"/>
                    <a:pt x="27" y="26"/>
                  </a:cubicBezTo>
                  <a:cubicBezTo>
                    <a:pt x="24" y="29"/>
                    <a:pt x="20" y="31"/>
                    <a:pt x="16" y="31"/>
                  </a:cubicBezTo>
                  <a:close/>
                  <a:moveTo>
                    <a:pt x="16" y="4"/>
                  </a:moveTo>
                  <a:cubicBezTo>
                    <a:pt x="13" y="4"/>
                    <a:pt x="10" y="5"/>
                    <a:pt x="8" y="7"/>
                  </a:cubicBezTo>
                  <a:cubicBezTo>
                    <a:pt x="6" y="9"/>
                    <a:pt x="4" y="12"/>
                    <a:pt x="4" y="15"/>
                  </a:cubicBezTo>
                  <a:cubicBezTo>
                    <a:pt x="4" y="19"/>
                    <a:pt x="6" y="21"/>
                    <a:pt x="8" y="24"/>
                  </a:cubicBezTo>
                  <a:cubicBezTo>
                    <a:pt x="10" y="26"/>
                    <a:pt x="13" y="27"/>
                    <a:pt x="16" y="27"/>
                  </a:cubicBezTo>
                  <a:cubicBezTo>
                    <a:pt x="19" y="27"/>
                    <a:pt x="22" y="26"/>
                    <a:pt x="24" y="24"/>
                  </a:cubicBezTo>
                  <a:cubicBezTo>
                    <a:pt x="29" y="19"/>
                    <a:pt x="29" y="12"/>
                    <a:pt x="24" y="7"/>
                  </a:cubicBezTo>
                  <a:cubicBezTo>
                    <a:pt x="22" y="5"/>
                    <a:pt x="19" y="4"/>
                    <a:pt x="16" y="4"/>
                  </a:cubicBezTo>
                  <a:close/>
                </a:path>
              </a:pathLst>
            </a:custGeom>
            <a:grpFill/>
            <a:ln>
              <a:noFill/>
            </a:ln>
            <a:extLst>
              <a:ext uri="{91240B29-F687-4f45-9708-019B960494DF}">
                <a14:hiddenLine xmlns="" xmlns:a16="http://schemas.microsoft.com/office/drawing/2014/main" xmlns:p14="http://schemas.microsoft.com/office/powerpoint/2010/main" xmlns:a14="http://schemas.microsoft.com/office/drawing/2010/main" w="9525">
                  <a:solidFill>
                    <a:srgbClr val="000000"/>
                  </a:solidFill>
                  <a:round/>
                  <a:headEnd/>
                  <a:tailEnd/>
                </a14:hiddenLine>
              </a:ext>
            </a:extLst>
          </p:spPr>
          <p:txBody>
            <a:bodyPr/>
            <a:lstStyle/>
            <a:p>
              <a:endParaRPr lang="bg-BG"/>
            </a:p>
          </p:txBody>
        </p:sp>
      </p:grpSp>
    </p:spTree>
    <p:extLst>
      <p:ext uri="{BB962C8B-B14F-4D97-AF65-F5344CB8AC3E}">
        <p14:creationId xmlns:p14="http://schemas.microsoft.com/office/powerpoint/2010/main" val="254892852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blipFill>
          <a:blip r:embed="rId2">
            <a:duotone>
              <a:schemeClr val="bg2">
                <a:shade val="88000"/>
                <a:hueMod val="106000"/>
                <a:satMod val="140000"/>
                <a:lumMod val="54000"/>
              </a:schemeClr>
              <a:schemeClr val="bg2">
                <a:tint val="98000"/>
                <a:hueMod val="90000"/>
                <a:satMod val="150000"/>
                <a:lumMod val="160000"/>
              </a:schemeClr>
            </a:duotone>
          </a:blip>
          <a:stretch/>
        </a:blipFill>
        <a:effectLst/>
      </p:bgPr>
    </p:bg>
    <p:spTree>
      <p:nvGrpSpPr>
        <p:cNvPr id="1" name=""/>
        <p:cNvGrpSpPr/>
        <p:nvPr/>
      </p:nvGrpSpPr>
      <p:grpSpPr>
        <a:xfrm>
          <a:off x="0" y="0"/>
          <a:ext cx="0" cy="0"/>
          <a:chOff x="0" y="0"/>
          <a:chExt cx="0" cy="0"/>
        </a:xfrm>
      </p:grpSpPr>
      <p:sp useBgFill="1">
        <p:nvSpPr>
          <p:cNvPr id="49" name="Rectangle 48">
            <a:extLst>
              <a:ext uri="{FF2B5EF4-FFF2-40B4-BE49-F238E27FC236}">
                <a16:creationId xmlns:a16="http://schemas.microsoft.com/office/drawing/2014/main" id="{C2E4E997-8672-4FFD-B8EC-9932A8E4714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003">
            <a:schemeClr val="dk2"/>
          </a:fillRef>
          <a:effectRef idx="0">
            <a:schemeClr val="accent1"/>
          </a:effectRef>
          <a:fontRef idx="minor">
            <a:schemeClr val="lt1"/>
          </a:fontRef>
        </p:style>
        <p:txBody>
          <a:bodyPr rtlCol="0" anchor="ctr"/>
          <a:lstStyle/>
          <a:p>
            <a:pPr algn="ctr"/>
            <a:endParaRPr lang="en-US"/>
          </a:p>
        </p:txBody>
      </p:sp>
      <p:pic>
        <p:nvPicPr>
          <p:cNvPr id="51" name="Picture 2">
            <a:extLst>
              <a:ext uri="{FF2B5EF4-FFF2-40B4-BE49-F238E27FC236}">
                <a16:creationId xmlns:a16="http://schemas.microsoft.com/office/drawing/2014/main" id="{FE6BA9E6-1D9E-4D30-B528-D49FA1342E4E}"/>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3">
            <a:alphaModFix amt="30000"/>
            <a:extLst>
              <a:ext uri="{28A0092B-C50C-407E-A947-70E740481C1C}">
                <a14:useLocalDpi xmlns:a14="http://schemas.microsoft.com/office/drawing/2010/main" val="0"/>
              </a:ext>
            </a:extLst>
          </a:blip>
          <a:srcRect/>
          <a:stretch>
            <a:fillRect/>
          </a:stretch>
        </p:blipFill>
        <p:spPr bwMode="auto">
          <a:xfrm>
            <a:off x="0" y="0"/>
            <a:ext cx="12192003" cy="6858001"/>
          </a:xfrm>
          <a:prstGeom prst="rect">
            <a:avLst/>
          </a:prstGeom>
          <a:noFill/>
          <a:extLst>
            <a:ext uri="{909E8E84-426E-40dd-AFC4-6F175D3DCCD1}">
              <a14:hiddenFill xmlns="" xmlns:a16="http://schemas.microsoft.com/office/drawing/2014/main" xmlns:p14="http://schemas.microsoft.com/office/powerpoint/2010/main" xmlns:a14="http://schemas.microsoft.com/office/drawing/2010/main">
                <a:solidFill>
                  <a:srgbClr val="FFFFFF"/>
                </a:solidFill>
              </a14:hiddenFill>
            </a:ext>
          </a:extLst>
        </p:spPr>
      </p:pic>
      <p:sp>
        <p:nvSpPr>
          <p:cNvPr id="2" name="Title 1">
            <a:extLst>
              <a:ext uri="{FF2B5EF4-FFF2-40B4-BE49-F238E27FC236}">
                <a16:creationId xmlns:a16="http://schemas.microsoft.com/office/drawing/2014/main" id="{B55CCB83-149F-DC78-90BF-61FD59DC7D55}"/>
              </a:ext>
            </a:extLst>
          </p:cNvPr>
          <p:cNvSpPr>
            <a:spLocks noGrp="1"/>
          </p:cNvSpPr>
          <p:nvPr>
            <p:ph type="title"/>
          </p:nvPr>
        </p:nvSpPr>
        <p:spPr>
          <a:xfrm>
            <a:off x="1141413" y="618518"/>
            <a:ext cx="4459286" cy="1478570"/>
          </a:xfrm>
        </p:spPr>
        <p:txBody>
          <a:bodyPr>
            <a:normAutofit/>
          </a:bodyPr>
          <a:lstStyle/>
          <a:p>
            <a:r>
              <a:rPr lang="en-US" sz="3200" b="1" dirty="0">
                <a:solidFill>
                  <a:schemeClr val="accent1">
                    <a:lumMod val="60000"/>
                    <a:lumOff val="40000"/>
                  </a:schemeClr>
                </a:solidFill>
              </a:rPr>
              <a:t>Electricity meter clock</a:t>
            </a:r>
            <a:r>
              <a:rPr lang="en-US" sz="3200" b="1" dirty="0"/>
              <a:t> </a:t>
            </a:r>
            <a:endParaRPr lang="en-US" sz="3200" b="1"/>
          </a:p>
        </p:txBody>
      </p:sp>
      <p:sp>
        <p:nvSpPr>
          <p:cNvPr id="46" name="Content Placeholder 45">
            <a:extLst>
              <a:ext uri="{FF2B5EF4-FFF2-40B4-BE49-F238E27FC236}">
                <a16:creationId xmlns:a16="http://schemas.microsoft.com/office/drawing/2014/main" id="{AD6FE104-52B2-9F0B-D27C-875736FA4C75}"/>
              </a:ext>
            </a:extLst>
          </p:cNvPr>
          <p:cNvSpPr>
            <a:spLocks noGrp="1"/>
          </p:cNvSpPr>
          <p:nvPr>
            <p:ph idx="1"/>
          </p:nvPr>
        </p:nvSpPr>
        <p:spPr>
          <a:xfrm>
            <a:off x="1141412" y="2249487"/>
            <a:ext cx="4459287" cy="3965046"/>
          </a:xfrm>
        </p:spPr>
        <p:txBody>
          <a:bodyPr>
            <a:normAutofit/>
          </a:bodyPr>
          <a:lstStyle/>
          <a:p>
            <a:endParaRPr lang="en-US" sz="2000"/>
          </a:p>
        </p:txBody>
      </p:sp>
      <p:pic>
        <p:nvPicPr>
          <p:cNvPr id="3" name="Content Placeholder 2" descr="A black and white meter with a red hand and numbers on it&#10;&#10;Description automatically generated">
            <a:extLst>
              <a:ext uri="{FF2B5EF4-FFF2-40B4-BE49-F238E27FC236}">
                <a16:creationId xmlns:a16="http://schemas.microsoft.com/office/drawing/2014/main" id="{58C41BED-09F7-060D-0F0E-AB34813057BE}"/>
              </a:ext>
            </a:extLst>
          </p:cNvPr>
          <p:cNvPicPr>
            <a:picLocks noChangeAspect="1"/>
          </p:cNvPicPr>
          <p:nvPr/>
        </p:nvPicPr>
        <p:blipFill>
          <a:blip r:embed="rId4"/>
          <a:stretch>
            <a:fillRect/>
          </a:stretch>
        </p:blipFill>
        <p:spPr>
          <a:xfrm>
            <a:off x="6559415" y="618518"/>
            <a:ext cx="4529448" cy="5596015"/>
          </a:xfrm>
          <a:prstGeom prst="round2DiagRect">
            <a:avLst>
              <a:gd name="adj1" fmla="val 5608"/>
              <a:gd name="adj2" fmla="val 0"/>
            </a:avLst>
          </a:prstGeom>
          <a:ln w="19050" cap="sq">
            <a:solidFill>
              <a:schemeClr val="tx2">
                <a:lumMod val="60000"/>
                <a:lumOff val="40000"/>
                <a:alpha val="60000"/>
              </a:schemeClr>
            </a:solidFill>
            <a:miter lim="800000"/>
          </a:ln>
          <a:effectLst>
            <a:outerShdw blurRad="88900" dist="38100" dir="5400000" algn="t" rotWithShape="0">
              <a:prstClr val="black">
                <a:alpha val="40000"/>
              </a:prstClr>
            </a:outerShdw>
          </a:effectLst>
        </p:spPr>
      </p:pic>
      <p:grpSp>
        <p:nvGrpSpPr>
          <p:cNvPr id="53" name="Group 52">
            <a:extLst>
              <a:ext uri="{FF2B5EF4-FFF2-40B4-BE49-F238E27FC236}">
                <a16:creationId xmlns:a16="http://schemas.microsoft.com/office/drawing/2014/main" id="{453E4DEE-E996-40F8-8635-0FF43D7348F9}"/>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0" y="0"/>
            <a:ext cx="1220788" cy="6858001"/>
            <a:chOff x="-14288" y="0"/>
            <a:chExt cx="1220788" cy="6858001"/>
          </a:xfrm>
          <a:gradFill flip="none" rotWithShape="1">
            <a:gsLst>
              <a:gs pos="0">
                <a:schemeClr val="tx2"/>
              </a:gs>
              <a:gs pos="100000">
                <a:schemeClr val="bg2">
                  <a:lumMod val="60000"/>
                  <a:lumOff val="40000"/>
                </a:schemeClr>
              </a:gs>
            </a:gsLst>
            <a:lin ang="5400000" scaled="0"/>
            <a:tileRect/>
          </a:gradFill>
        </p:grpSpPr>
        <p:sp>
          <p:nvSpPr>
            <p:cNvPr id="54" name="Rectangle 5">
              <a:extLst>
                <a:ext uri="{FF2B5EF4-FFF2-40B4-BE49-F238E27FC236}">
                  <a16:creationId xmlns:a16="http://schemas.microsoft.com/office/drawing/2014/main" id="{08BD1D3E-43CE-49EB-A424-0738950C6424}"/>
                </a:ext>
                <a:ext uri="{C183D7F6-B498-43B3-948B-1728B52AA6E4}">
                  <adec:decorative xmlns:adec="http://schemas.microsoft.com/office/drawing/2017/decorative" val="1"/>
                </a:ext>
              </a:extLst>
            </p:cNvPr>
            <p:cNvSpPr>
              <a:spLocks noChangeArrowheads="1"/>
            </p:cNvSpPr>
            <p:nvPr>
              <p:extLst>
                <p:ext uri="{386F3935-93C4-4BCD-93E2-E3B085C9AB24}">
                  <p16:designElem xmlns:p16="http://schemas.microsoft.com/office/powerpoint/2015/main" val="1"/>
                </p:ext>
              </p:extLst>
            </p:nvPr>
          </p:nvSpPr>
          <p:spPr bwMode="auto">
            <a:xfrm>
              <a:off x="114300" y="4763"/>
              <a:ext cx="23813" cy="2181225"/>
            </a:xfrm>
            <a:prstGeom prst="rect">
              <a:avLst/>
            </a:prstGeom>
            <a:grpFill/>
            <a:ln>
              <a:noFill/>
            </a:ln>
            <a:extLst>
              <a:ext uri="{91240B29-F687-4f45-9708-019B960494DF}">
                <a14:hiddenLine xmlns="" xmlns:a16="http://schemas.microsoft.com/office/drawing/2014/main" xmlns:p14="http://schemas.microsoft.com/office/powerpoint/2010/main" xmlns:a14="http://schemas.microsoft.com/office/drawing/2010/main" w="9525">
                  <a:solidFill>
                    <a:srgbClr val="000000"/>
                  </a:solidFill>
                  <a:miter lim="800000"/>
                  <a:headEnd/>
                  <a:tailEnd/>
                </a14:hiddenLine>
              </a:ext>
            </a:extLst>
          </p:spPr>
          <p:txBody>
            <a:bodyPr/>
            <a:lstStyle/>
            <a:p>
              <a:endParaRPr lang="bg-BG"/>
            </a:p>
          </p:txBody>
        </p:sp>
        <p:sp>
          <p:nvSpPr>
            <p:cNvPr id="55" name="Freeform 6">
              <a:extLst>
                <a:ext uri="{FF2B5EF4-FFF2-40B4-BE49-F238E27FC236}">
                  <a16:creationId xmlns:a16="http://schemas.microsoft.com/office/drawing/2014/main" id="{E9182037-E3FA-489A-95D5-29E4248420D8}"/>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33337" y="217646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8" y="36"/>
                    <a:pt x="36" y="29"/>
                    <a:pt x="36" y="20"/>
                  </a:cubicBezTo>
                  <a:cubicBezTo>
                    <a:pt x="36" y="11"/>
                    <a:pt x="28" y="4"/>
                    <a:pt x="20" y="4"/>
                  </a:cubicBezTo>
                  <a:close/>
                </a:path>
              </a:pathLst>
            </a:custGeom>
            <a:grpFill/>
            <a:ln>
              <a:noFill/>
            </a:ln>
            <a:extLst>
              <a:ext uri="{91240B29-F687-4f45-9708-019B960494DF}">
                <a14:hiddenLine xmlns="" xmlns:a16="http://schemas.microsoft.com/office/drawing/2014/main" xmlns:p14="http://schemas.microsoft.com/office/powerpoint/2010/main" xmlns:a14="http://schemas.microsoft.com/office/drawing/2010/main" w="9525">
                  <a:solidFill>
                    <a:srgbClr val="000000"/>
                  </a:solidFill>
                  <a:round/>
                  <a:headEnd/>
                  <a:tailEnd/>
                </a14:hiddenLine>
              </a:ext>
            </a:extLst>
          </p:spPr>
          <p:txBody>
            <a:bodyPr/>
            <a:lstStyle/>
            <a:p>
              <a:endParaRPr lang="bg-BG"/>
            </a:p>
          </p:txBody>
        </p:sp>
        <p:sp>
          <p:nvSpPr>
            <p:cNvPr id="56" name="Freeform 7">
              <a:extLst>
                <a:ext uri="{FF2B5EF4-FFF2-40B4-BE49-F238E27FC236}">
                  <a16:creationId xmlns:a16="http://schemas.microsoft.com/office/drawing/2014/main" id="{E8864E76-AD7F-4BEE-B3F6-A78FA42AEFAC}"/>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28575" y="4021138"/>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2" y="4"/>
                    <a:pt x="4" y="11"/>
                    <a:pt x="4" y="20"/>
                  </a:cubicBezTo>
                  <a:cubicBezTo>
                    <a:pt x="4" y="29"/>
                    <a:pt x="12" y="36"/>
                    <a:pt x="20" y="36"/>
                  </a:cubicBezTo>
                  <a:cubicBezTo>
                    <a:pt x="29" y="36"/>
                    <a:pt x="36" y="29"/>
                    <a:pt x="36" y="20"/>
                  </a:cubicBezTo>
                  <a:cubicBezTo>
                    <a:pt x="36" y="11"/>
                    <a:pt x="29" y="4"/>
                    <a:pt x="20" y="4"/>
                  </a:cubicBezTo>
                  <a:close/>
                </a:path>
              </a:pathLst>
            </a:custGeom>
            <a:grpFill/>
            <a:ln>
              <a:noFill/>
            </a:ln>
            <a:extLst>
              <a:ext uri="{91240B29-F687-4f45-9708-019B960494DF}">
                <a14:hiddenLine xmlns="" xmlns:a16="http://schemas.microsoft.com/office/drawing/2014/main" xmlns:p14="http://schemas.microsoft.com/office/powerpoint/2010/main" xmlns:a14="http://schemas.microsoft.com/office/drawing/2010/main" w="9525">
                  <a:solidFill>
                    <a:srgbClr val="000000"/>
                  </a:solidFill>
                  <a:round/>
                  <a:headEnd/>
                  <a:tailEnd/>
                </a14:hiddenLine>
              </a:ext>
            </a:extLst>
          </p:spPr>
          <p:txBody>
            <a:bodyPr/>
            <a:lstStyle/>
            <a:p>
              <a:endParaRPr lang="bg-BG"/>
            </a:p>
          </p:txBody>
        </p:sp>
        <p:sp>
          <p:nvSpPr>
            <p:cNvPr id="57" name="Freeform 8">
              <a:extLst>
                <a:ext uri="{FF2B5EF4-FFF2-40B4-BE49-F238E27FC236}">
                  <a16:creationId xmlns:a16="http://schemas.microsoft.com/office/drawing/2014/main" id="{8AD071B3-046D-4479-91FE-01E9AD7C8AA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200025" y="4763"/>
              <a:ext cx="369888" cy="1811338"/>
            </a:xfrm>
            <a:custGeom>
              <a:avLst/>
              <a:gdLst/>
              <a:ahLst/>
              <a:cxnLst/>
              <a:rect l="0" t="0" r="r" b="b"/>
              <a:pathLst>
                <a:path w="233" h="1141">
                  <a:moveTo>
                    <a:pt x="218" y="1141"/>
                  </a:moveTo>
                  <a:lnTo>
                    <a:pt x="0" y="626"/>
                  </a:lnTo>
                  <a:lnTo>
                    <a:pt x="0" y="0"/>
                  </a:lnTo>
                  <a:lnTo>
                    <a:pt x="15" y="0"/>
                  </a:lnTo>
                  <a:lnTo>
                    <a:pt x="15" y="623"/>
                  </a:lnTo>
                  <a:lnTo>
                    <a:pt x="233" y="1135"/>
                  </a:lnTo>
                  <a:lnTo>
                    <a:pt x="218" y="1141"/>
                  </a:lnTo>
                  <a:close/>
                </a:path>
              </a:pathLst>
            </a:custGeom>
            <a:grpFill/>
            <a:ln>
              <a:noFill/>
            </a:ln>
            <a:extLst>
              <a:ext uri="{91240B29-F687-4f45-9708-019B960494DF}">
                <a14:hiddenLine xmlns="" xmlns:a16="http://schemas.microsoft.com/office/drawing/2014/main" xmlns:p14="http://schemas.microsoft.com/office/powerpoint/2010/main" xmlns:a14="http://schemas.microsoft.com/office/drawing/2010/main" w="9525">
                  <a:solidFill>
                    <a:srgbClr val="000000"/>
                  </a:solidFill>
                  <a:round/>
                  <a:headEnd/>
                  <a:tailEnd/>
                </a14:hiddenLine>
              </a:ext>
            </a:extLst>
          </p:spPr>
          <p:txBody>
            <a:bodyPr/>
            <a:lstStyle/>
            <a:p>
              <a:endParaRPr lang="bg-BG"/>
            </a:p>
          </p:txBody>
        </p:sp>
        <p:sp>
          <p:nvSpPr>
            <p:cNvPr id="58" name="Freeform 9">
              <a:extLst>
                <a:ext uri="{FF2B5EF4-FFF2-40B4-BE49-F238E27FC236}">
                  <a16:creationId xmlns:a16="http://schemas.microsoft.com/office/drawing/2014/main" id="{91D776F5-E902-4A4D-A75D-A46E063C9F38}"/>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503237" y="1801813"/>
              <a:ext cx="190500" cy="188913"/>
            </a:xfrm>
            <a:custGeom>
              <a:avLst/>
              <a:gdLst/>
              <a:ahLst/>
              <a:cxnLst/>
              <a:rect l="0" t="0" r="r" b="b"/>
              <a:pathLst>
                <a:path w="40" h="40">
                  <a:moveTo>
                    <a:pt x="20" y="40"/>
                  </a:moveTo>
                  <a:cubicBezTo>
                    <a:pt x="9" y="40"/>
                    <a:pt x="0" y="31"/>
                    <a:pt x="0" y="20"/>
                  </a:cubicBezTo>
                  <a:cubicBezTo>
                    <a:pt x="0" y="9"/>
                    <a:pt x="9" y="0"/>
                    <a:pt x="20" y="0"/>
                  </a:cubicBezTo>
                  <a:cubicBezTo>
                    <a:pt x="33" y="0"/>
                    <a:pt x="40" y="6"/>
                    <a:pt x="40" y="20"/>
                  </a:cubicBezTo>
                  <a:cubicBezTo>
                    <a:pt x="40" y="31"/>
                    <a:pt x="31" y="40"/>
                    <a:pt x="20" y="40"/>
                  </a:cubicBezTo>
                  <a:close/>
                  <a:moveTo>
                    <a:pt x="20" y="4"/>
                  </a:moveTo>
                  <a:cubicBezTo>
                    <a:pt x="11" y="4"/>
                    <a:pt x="4" y="11"/>
                    <a:pt x="4" y="20"/>
                  </a:cubicBezTo>
                  <a:cubicBezTo>
                    <a:pt x="4" y="29"/>
                    <a:pt x="11" y="36"/>
                    <a:pt x="20" y="36"/>
                  </a:cubicBezTo>
                  <a:cubicBezTo>
                    <a:pt x="28" y="36"/>
                    <a:pt x="36" y="29"/>
                    <a:pt x="36" y="20"/>
                  </a:cubicBezTo>
                  <a:cubicBezTo>
                    <a:pt x="36" y="9"/>
                    <a:pt x="31" y="4"/>
                    <a:pt x="20" y="4"/>
                  </a:cubicBezTo>
                  <a:close/>
                </a:path>
              </a:pathLst>
            </a:custGeom>
            <a:grpFill/>
            <a:ln>
              <a:noFill/>
            </a:ln>
            <a:extLst>
              <a:ext uri="{91240B29-F687-4f45-9708-019B960494DF}">
                <a14:hiddenLine xmlns="" xmlns:a16="http://schemas.microsoft.com/office/drawing/2014/main" xmlns:p14="http://schemas.microsoft.com/office/powerpoint/2010/main" xmlns:a14="http://schemas.microsoft.com/office/drawing/2010/main" w="9525">
                  <a:solidFill>
                    <a:srgbClr val="000000"/>
                  </a:solidFill>
                  <a:round/>
                  <a:headEnd/>
                  <a:tailEnd/>
                </a14:hiddenLine>
              </a:ext>
            </a:extLst>
          </p:spPr>
          <p:txBody>
            <a:bodyPr/>
            <a:lstStyle/>
            <a:p>
              <a:endParaRPr lang="bg-BG"/>
            </a:p>
          </p:txBody>
        </p:sp>
        <p:sp>
          <p:nvSpPr>
            <p:cNvPr id="59" name="Freeform 10">
              <a:extLst>
                <a:ext uri="{FF2B5EF4-FFF2-40B4-BE49-F238E27FC236}">
                  <a16:creationId xmlns:a16="http://schemas.microsoft.com/office/drawing/2014/main" id="{EBED8F24-A998-4952-AB68-E2074F0746F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285750" y="4763"/>
              <a:ext cx="369888" cy="1430338"/>
            </a:xfrm>
            <a:custGeom>
              <a:avLst/>
              <a:gdLst/>
              <a:ahLst/>
              <a:cxnLst/>
              <a:rect l="0" t="0" r="r" b="b"/>
              <a:pathLst>
                <a:path w="233" h="901">
                  <a:moveTo>
                    <a:pt x="221" y="901"/>
                  </a:moveTo>
                  <a:lnTo>
                    <a:pt x="0" y="383"/>
                  </a:lnTo>
                  <a:lnTo>
                    <a:pt x="0" y="0"/>
                  </a:lnTo>
                  <a:lnTo>
                    <a:pt x="18" y="0"/>
                  </a:lnTo>
                  <a:lnTo>
                    <a:pt x="18" y="380"/>
                  </a:lnTo>
                  <a:lnTo>
                    <a:pt x="233" y="895"/>
                  </a:lnTo>
                  <a:lnTo>
                    <a:pt x="221" y="901"/>
                  </a:lnTo>
                  <a:close/>
                </a:path>
              </a:pathLst>
            </a:custGeom>
            <a:grpFill/>
            <a:ln>
              <a:noFill/>
            </a:ln>
            <a:extLst>
              <a:ext uri="{91240B29-F687-4f45-9708-019B960494DF}">
                <a14:hiddenLine xmlns="" xmlns:a16="http://schemas.microsoft.com/office/drawing/2014/main" xmlns:p14="http://schemas.microsoft.com/office/powerpoint/2010/main" xmlns:a14="http://schemas.microsoft.com/office/drawing/2010/main" w="9525">
                  <a:solidFill>
                    <a:srgbClr val="000000"/>
                  </a:solidFill>
                  <a:round/>
                  <a:headEnd/>
                  <a:tailEnd/>
                </a14:hiddenLine>
              </a:ext>
            </a:extLst>
          </p:spPr>
          <p:txBody>
            <a:bodyPr/>
            <a:lstStyle/>
            <a:p>
              <a:endParaRPr lang="bg-BG"/>
            </a:p>
          </p:txBody>
        </p:sp>
        <p:sp>
          <p:nvSpPr>
            <p:cNvPr id="60" name="Freeform 11">
              <a:extLst>
                <a:ext uri="{FF2B5EF4-FFF2-40B4-BE49-F238E27FC236}">
                  <a16:creationId xmlns:a16="http://schemas.microsoft.com/office/drawing/2014/main" id="{74D7A646-8CDC-49B3-9C44-3EF38DB4264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546100" y="0"/>
              <a:ext cx="152400" cy="912813"/>
            </a:xfrm>
            <a:custGeom>
              <a:avLst/>
              <a:gdLst/>
              <a:ahLst/>
              <a:cxnLst/>
              <a:rect l="0" t="0" r="r" b="b"/>
              <a:pathLst>
                <a:path w="96" h="575">
                  <a:moveTo>
                    <a:pt x="96" y="575"/>
                  </a:moveTo>
                  <a:lnTo>
                    <a:pt x="78" y="575"/>
                  </a:lnTo>
                  <a:lnTo>
                    <a:pt x="78" y="192"/>
                  </a:lnTo>
                  <a:lnTo>
                    <a:pt x="0" y="6"/>
                  </a:lnTo>
                  <a:lnTo>
                    <a:pt x="15" y="0"/>
                  </a:lnTo>
                  <a:lnTo>
                    <a:pt x="96" y="189"/>
                  </a:lnTo>
                  <a:lnTo>
                    <a:pt x="96" y="575"/>
                  </a:lnTo>
                  <a:close/>
                </a:path>
              </a:pathLst>
            </a:custGeom>
            <a:grpFill/>
            <a:ln>
              <a:noFill/>
            </a:ln>
            <a:extLst>
              <a:ext uri="{91240B29-F687-4f45-9708-019B960494DF}">
                <a14:hiddenLine xmlns="" xmlns:a16="http://schemas.microsoft.com/office/drawing/2014/main" xmlns:p14="http://schemas.microsoft.com/office/powerpoint/2010/main" xmlns:a14="http://schemas.microsoft.com/office/drawing/2010/main" w="9525">
                  <a:solidFill>
                    <a:srgbClr val="000000"/>
                  </a:solidFill>
                  <a:round/>
                  <a:headEnd/>
                  <a:tailEnd/>
                </a14:hiddenLine>
              </a:ext>
            </a:extLst>
          </p:spPr>
          <p:txBody>
            <a:bodyPr/>
            <a:lstStyle/>
            <a:p>
              <a:endParaRPr lang="bg-BG"/>
            </a:p>
          </p:txBody>
        </p:sp>
        <p:sp>
          <p:nvSpPr>
            <p:cNvPr id="61" name="Freeform 12">
              <a:extLst>
                <a:ext uri="{FF2B5EF4-FFF2-40B4-BE49-F238E27FC236}">
                  <a16:creationId xmlns:a16="http://schemas.microsoft.com/office/drawing/2014/main" id="{D4E99D14-E4F4-419B-9AAF-8D1CEAB28A2D}"/>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588962" y="1420813"/>
              <a:ext cx="190500" cy="190500"/>
            </a:xfrm>
            <a:custGeom>
              <a:avLst/>
              <a:gdLst/>
              <a:ahLst/>
              <a:cxnLst/>
              <a:rect l="0" t="0" r="r" b="b"/>
              <a:pathLst>
                <a:path w="40" h="40">
                  <a:moveTo>
                    <a:pt x="20" y="40"/>
                  </a:moveTo>
                  <a:cubicBezTo>
                    <a:pt x="9" y="40"/>
                    <a:pt x="0" y="31"/>
                    <a:pt x="0" y="20"/>
                  </a:cubicBezTo>
                  <a:cubicBezTo>
                    <a:pt x="0" y="9"/>
                    <a:pt x="9" y="0"/>
                    <a:pt x="20" y="0"/>
                  </a:cubicBezTo>
                  <a:cubicBezTo>
                    <a:pt x="33" y="0"/>
                    <a:pt x="40" y="7"/>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9"/>
                    <a:pt x="31" y="4"/>
                    <a:pt x="20" y="4"/>
                  </a:cubicBezTo>
                  <a:close/>
                </a:path>
              </a:pathLst>
            </a:custGeom>
            <a:grpFill/>
            <a:ln>
              <a:noFill/>
            </a:ln>
            <a:extLst>
              <a:ext uri="{91240B29-F687-4f45-9708-019B960494DF}">
                <a14:hiddenLine xmlns="" xmlns:a16="http://schemas.microsoft.com/office/drawing/2014/main" xmlns:p14="http://schemas.microsoft.com/office/powerpoint/2010/main" xmlns:a14="http://schemas.microsoft.com/office/drawing/2010/main" w="9525">
                  <a:solidFill>
                    <a:srgbClr val="000000"/>
                  </a:solidFill>
                  <a:round/>
                  <a:headEnd/>
                  <a:tailEnd/>
                </a14:hiddenLine>
              </a:ext>
            </a:extLst>
          </p:spPr>
          <p:txBody>
            <a:bodyPr/>
            <a:lstStyle/>
            <a:p>
              <a:endParaRPr lang="bg-BG"/>
            </a:p>
          </p:txBody>
        </p:sp>
        <p:sp>
          <p:nvSpPr>
            <p:cNvPr id="62" name="Freeform 13">
              <a:extLst>
                <a:ext uri="{FF2B5EF4-FFF2-40B4-BE49-F238E27FC236}">
                  <a16:creationId xmlns:a16="http://schemas.microsoft.com/office/drawing/2014/main" id="{377E106C-5445-4A52-9F7E-DA1738744291}"/>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588962" y="903288"/>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 xmlns:a16="http://schemas.microsoft.com/office/drawing/2014/main" xmlns:p14="http://schemas.microsoft.com/office/powerpoint/2010/main" xmlns:a14="http://schemas.microsoft.com/office/drawing/2010/main" w="9525">
                  <a:solidFill>
                    <a:srgbClr val="000000"/>
                  </a:solidFill>
                  <a:round/>
                  <a:headEnd/>
                  <a:tailEnd/>
                </a14:hiddenLine>
              </a:ext>
            </a:extLst>
          </p:spPr>
          <p:txBody>
            <a:bodyPr/>
            <a:lstStyle/>
            <a:p>
              <a:endParaRPr lang="bg-BG"/>
            </a:p>
          </p:txBody>
        </p:sp>
        <p:sp>
          <p:nvSpPr>
            <p:cNvPr id="63" name="Freeform 14">
              <a:extLst>
                <a:ext uri="{FF2B5EF4-FFF2-40B4-BE49-F238E27FC236}">
                  <a16:creationId xmlns:a16="http://schemas.microsoft.com/office/drawing/2014/main" id="{752BFE96-D378-4BAE-A64B-F851A34C477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641350" y="0"/>
              <a:ext cx="422275" cy="527050"/>
            </a:xfrm>
            <a:custGeom>
              <a:avLst/>
              <a:gdLst/>
              <a:ahLst/>
              <a:cxnLst/>
              <a:rect l="0" t="0" r="r" b="b"/>
              <a:pathLst>
                <a:path w="266" h="332">
                  <a:moveTo>
                    <a:pt x="257" y="332"/>
                  </a:moveTo>
                  <a:lnTo>
                    <a:pt x="48" y="123"/>
                  </a:lnTo>
                  <a:lnTo>
                    <a:pt x="0" y="6"/>
                  </a:lnTo>
                  <a:lnTo>
                    <a:pt x="15" y="0"/>
                  </a:lnTo>
                  <a:lnTo>
                    <a:pt x="63" y="114"/>
                  </a:lnTo>
                  <a:lnTo>
                    <a:pt x="266" y="320"/>
                  </a:lnTo>
                  <a:lnTo>
                    <a:pt x="257" y="332"/>
                  </a:lnTo>
                  <a:close/>
                </a:path>
              </a:pathLst>
            </a:custGeom>
            <a:grpFill/>
            <a:ln>
              <a:noFill/>
            </a:ln>
            <a:extLst>
              <a:ext uri="{91240B29-F687-4f45-9708-019B960494DF}">
                <a14:hiddenLine xmlns="" xmlns:a16="http://schemas.microsoft.com/office/drawing/2014/main" xmlns:p14="http://schemas.microsoft.com/office/powerpoint/2010/main" xmlns:a14="http://schemas.microsoft.com/office/drawing/2010/main" w="9525">
                  <a:solidFill>
                    <a:srgbClr val="000000"/>
                  </a:solidFill>
                  <a:round/>
                  <a:headEnd/>
                  <a:tailEnd/>
                </a14:hiddenLine>
              </a:ext>
            </a:extLst>
          </p:spPr>
          <p:txBody>
            <a:bodyPr/>
            <a:lstStyle/>
            <a:p>
              <a:endParaRPr lang="bg-BG"/>
            </a:p>
          </p:txBody>
        </p:sp>
        <p:sp>
          <p:nvSpPr>
            <p:cNvPr id="64" name="Freeform 15">
              <a:extLst>
                <a:ext uri="{FF2B5EF4-FFF2-40B4-BE49-F238E27FC236}">
                  <a16:creationId xmlns:a16="http://schemas.microsoft.com/office/drawing/2014/main" id="{B88FFB19-5A5E-4078-B467-9D4ABD21BD9A}"/>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1020762" y="488950"/>
              <a:ext cx="161925" cy="147638"/>
            </a:xfrm>
            <a:custGeom>
              <a:avLst/>
              <a:gdLst/>
              <a:ahLst/>
              <a:cxnLst/>
              <a:rect l="0" t="0" r="r" b="b"/>
              <a:pathLst>
                <a:path w="34" h="31">
                  <a:moveTo>
                    <a:pt x="17" y="31"/>
                  </a:moveTo>
                  <a:cubicBezTo>
                    <a:pt x="13" y="31"/>
                    <a:pt x="9" y="30"/>
                    <a:pt x="6" y="27"/>
                  </a:cubicBezTo>
                  <a:cubicBezTo>
                    <a:pt x="0" y="20"/>
                    <a:pt x="0" y="10"/>
                    <a:pt x="6" y="4"/>
                  </a:cubicBezTo>
                  <a:cubicBezTo>
                    <a:pt x="9" y="1"/>
                    <a:pt x="13" y="0"/>
                    <a:pt x="17" y="0"/>
                  </a:cubicBezTo>
                  <a:cubicBezTo>
                    <a:pt x="21" y="0"/>
                    <a:pt x="25" y="1"/>
                    <a:pt x="28" y="4"/>
                  </a:cubicBezTo>
                  <a:cubicBezTo>
                    <a:pt x="34" y="10"/>
                    <a:pt x="34" y="20"/>
                    <a:pt x="28" y="27"/>
                  </a:cubicBezTo>
                  <a:cubicBezTo>
                    <a:pt x="25" y="30"/>
                    <a:pt x="21" y="31"/>
                    <a:pt x="17" y="31"/>
                  </a:cubicBezTo>
                  <a:close/>
                  <a:moveTo>
                    <a:pt x="17" y="4"/>
                  </a:moveTo>
                  <a:cubicBezTo>
                    <a:pt x="14" y="4"/>
                    <a:pt x="11" y="5"/>
                    <a:pt x="9" y="7"/>
                  </a:cubicBezTo>
                  <a:cubicBezTo>
                    <a:pt x="4" y="12"/>
                    <a:pt x="4" y="19"/>
                    <a:pt x="9" y="24"/>
                  </a:cubicBezTo>
                  <a:cubicBezTo>
                    <a:pt x="11" y="26"/>
                    <a:pt x="14" y="27"/>
                    <a:pt x="17" y="27"/>
                  </a:cubicBezTo>
                  <a:cubicBezTo>
                    <a:pt x="20" y="27"/>
                    <a:pt x="23" y="26"/>
                    <a:pt x="25" y="24"/>
                  </a:cubicBezTo>
                  <a:cubicBezTo>
                    <a:pt x="30" y="19"/>
                    <a:pt x="30" y="12"/>
                    <a:pt x="25" y="7"/>
                  </a:cubicBezTo>
                  <a:cubicBezTo>
                    <a:pt x="23" y="5"/>
                    <a:pt x="20" y="4"/>
                    <a:pt x="17" y="4"/>
                  </a:cubicBezTo>
                  <a:close/>
                </a:path>
              </a:pathLst>
            </a:custGeom>
            <a:grpFill/>
            <a:ln>
              <a:noFill/>
            </a:ln>
            <a:extLst>
              <a:ext uri="{91240B29-F687-4f45-9708-019B960494DF}">
                <a14:hiddenLine xmlns="" xmlns:a16="http://schemas.microsoft.com/office/drawing/2014/main" xmlns:p14="http://schemas.microsoft.com/office/powerpoint/2010/main" xmlns:a14="http://schemas.microsoft.com/office/drawing/2010/main" w="9525">
                  <a:solidFill>
                    <a:srgbClr val="000000"/>
                  </a:solidFill>
                  <a:round/>
                  <a:headEnd/>
                  <a:tailEnd/>
                </a14:hiddenLine>
              </a:ext>
            </a:extLst>
          </p:spPr>
          <p:txBody>
            <a:bodyPr/>
            <a:lstStyle/>
            <a:p>
              <a:endParaRPr lang="bg-BG"/>
            </a:p>
          </p:txBody>
        </p:sp>
        <p:sp>
          <p:nvSpPr>
            <p:cNvPr id="65" name="Line 16">
              <a:extLst>
                <a:ext uri="{FF2B5EF4-FFF2-40B4-BE49-F238E27FC236}">
                  <a16:creationId xmlns:a16="http://schemas.microsoft.com/office/drawing/2014/main" id="{11042975-3D19-4728-BCDA-D3F5CD633EDB}"/>
                </a:ext>
                <a:ext uri="{C183D7F6-B498-43B3-948B-1728B52AA6E4}">
                  <adec:decorative xmlns:adec="http://schemas.microsoft.com/office/drawing/2017/decorative" val="1"/>
                </a:ext>
              </a:extLst>
            </p:cNvPr>
            <p:cNvSpPr>
              <a:spLocks noChangeShapeType="1"/>
            </p:cNvSpPr>
            <p:nvPr>
              <p:extLst>
                <p:ext uri="{386F3935-93C4-4BCD-93E2-E3B085C9AB24}">
                  <p16:designElem xmlns:p16="http://schemas.microsoft.com/office/powerpoint/2015/main" val="1"/>
                </p:ext>
              </p:extLst>
            </p:nvPr>
          </p:nvSpPr>
          <p:spPr bwMode="auto">
            <a:xfrm>
              <a:off x="-4763" y="9525"/>
              <a:ext cx="0" cy="0"/>
            </a:xfrm>
            <a:prstGeom prst="line">
              <a:avLst/>
            </a:prstGeom>
            <a:grpFill/>
            <a:ln w="15" cap="flat">
              <a:solidFill>
                <a:srgbClr val="FFFFFF"/>
              </a:solidFill>
              <a:prstDash val="solid"/>
              <a:miter lim="800000"/>
              <a:headEnd/>
              <a:tailEnd/>
            </a:ln>
          </p:spPr>
          <p:txBody>
            <a:bodyPr/>
            <a:lstStyle/>
            <a:p>
              <a:endParaRPr lang="bg-BG"/>
            </a:p>
          </p:txBody>
        </p:sp>
        <p:sp>
          <p:nvSpPr>
            <p:cNvPr id="66" name="Freeform 17">
              <a:extLst>
                <a:ext uri="{FF2B5EF4-FFF2-40B4-BE49-F238E27FC236}">
                  <a16:creationId xmlns:a16="http://schemas.microsoft.com/office/drawing/2014/main" id="{A28972BD-D2E1-4DCA-A907-2E3B6F60664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9525" y="1801813"/>
              <a:ext cx="123825" cy="127000"/>
            </a:xfrm>
            <a:custGeom>
              <a:avLst/>
              <a:gdLst/>
              <a:ahLst/>
              <a:cxnLst/>
              <a:rect l="0" t="0" r="r" b="b"/>
              <a:pathLst>
                <a:path w="78" h="80">
                  <a:moveTo>
                    <a:pt x="6" y="80"/>
                  </a:moveTo>
                  <a:lnTo>
                    <a:pt x="0" y="71"/>
                  </a:lnTo>
                  <a:lnTo>
                    <a:pt x="69" y="0"/>
                  </a:lnTo>
                  <a:lnTo>
                    <a:pt x="78" y="9"/>
                  </a:lnTo>
                  <a:lnTo>
                    <a:pt x="6" y="80"/>
                  </a:lnTo>
                  <a:close/>
                </a:path>
              </a:pathLst>
            </a:custGeom>
            <a:grpFill/>
            <a:ln>
              <a:noFill/>
            </a:ln>
            <a:extLst>
              <a:ext uri="{91240B29-F687-4f45-9708-019B960494DF}">
                <a14:hiddenLine xmlns="" xmlns:a16="http://schemas.microsoft.com/office/drawing/2014/main" xmlns:p14="http://schemas.microsoft.com/office/powerpoint/2010/main" xmlns:a14="http://schemas.microsoft.com/office/drawing/2010/main" w="9525">
                  <a:solidFill>
                    <a:srgbClr val="000000"/>
                  </a:solidFill>
                  <a:round/>
                  <a:headEnd/>
                  <a:tailEnd/>
                </a14:hiddenLine>
              </a:ext>
            </a:extLst>
          </p:spPr>
          <p:txBody>
            <a:bodyPr/>
            <a:lstStyle/>
            <a:p>
              <a:endParaRPr lang="bg-BG"/>
            </a:p>
          </p:txBody>
        </p:sp>
        <p:sp>
          <p:nvSpPr>
            <p:cNvPr id="67" name="Freeform 18">
              <a:extLst>
                <a:ext uri="{FF2B5EF4-FFF2-40B4-BE49-F238E27FC236}">
                  <a16:creationId xmlns:a16="http://schemas.microsoft.com/office/drawing/2014/main" id="{1C806824-5C2D-4747-B038-69EE4074B36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9525" y="3549650"/>
              <a:ext cx="147638" cy="481013"/>
            </a:xfrm>
            <a:custGeom>
              <a:avLst/>
              <a:gdLst/>
              <a:ahLst/>
              <a:cxnLst/>
              <a:rect l="0" t="0" r="r" b="b"/>
              <a:pathLst>
                <a:path w="93" h="303">
                  <a:moveTo>
                    <a:pt x="93" y="303"/>
                  </a:moveTo>
                  <a:lnTo>
                    <a:pt x="78" y="303"/>
                  </a:lnTo>
                  <a:lnTo>
                    <a:pt x="78" y="78"/>
                  </a:lnTo>
                  <a:lnTo>
                    <a:pt x="0" y="12"/>
                  </a:lnTo>
                  <a:lnTo>
                    <a:pt x="12" y="0"/>
                  </a:lnTo>
                  <a:lnTo>
                    <a:pt x="93" y="69"/>
                  </a:lnTo>
                  <a:lnTo>
                    <a:pt x="93" y="303"/>
                  </a:lnTo>
                  <a:close/>
                </a:path>
              </a:pathLst>
            </a:custGeom>
            <a:grpFill/>
            <a:ln>
              <a:noFill/>
            </a:ln>
            <a:extLst>
              <a:ext uri="{91240B29-F687-4f45-9708-019B960494DF}">
                <a14:hiddenLine xmlns="" xmlns:a16="http://schemas.microsoft.com/office/drawing/2014/main" xmlns:p14="http://schemas.microsoft.com/office/powerpoint/2010/main" xmlns:a14="http://schemas.microsoft.com/office/drawing/2010/main" w="9525">
                  <a:solidFill>
                    <a:srgbClr val="000000"/>
                  </a:solidFill>
                  <a:round/>
                  <a:headEnd/>
                  <a:tailEnd/>
                </a14:hiddenLine>
              </a:ext>
            </a:extLst>
          </p:spPr>
          <p:txBody>
            <a:bodyPr/>
            <a:lstStyle/>
            <a:p>
              <a:endParaRPr lang="bg-BG"/>
            </a:p>
          </p:txBody>
        </p:sp>
        <p:sp>
          <p:nvSpPr>
            <p:cNvPr id="68" name="Freeform 19">
              <a:extLst>
                <a:ext uri="{FF2B5EF4-FFF2-40B4-BE49-F238E27FC236}">
                  <a16:creationId xmlns:a16="http://schemas.microsoft.com/office/drawing/2014/main" id="{3B33F710-16D7-4F48-BFCA-66C9CA2352C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28587" y="1382713"/>
              <a:ext cx="142875" cy="476250"/>
            </a:xfrm>
            <a:custGeom>
              <a:avLst/>
              <a:gdLst/>
              <a:ahLst/>
              <a:cxnLst/>
              <a:rect l="0" t="0" r="r" b="b"/>
              <a:pathLst>
                <a:path w="90" h="300">
                  <a:moveTo>
                    <a:pt x="90" y="300"/>
                  </a:moveTo>
                  <a:lnTo>
                    <a:pt x="78" y="300"/>
                  </a:lnTo>
                  <a:lnTo>
                    <a:pt x="78" y="84"/>
                  </a:lnTo>
                  <a:lnTo>
                    <a:pt x="0" y="9"/>
                  </a:lnTo>
                  <a:lnTo>
                    <a:pt x="9" y="0"/>
                  </a:lnTo>
                  <a:lnTo>
                    <a:pt x="90" y="81"/>
                  </a:lnTo>
                  <a:lnTo>
                    <a:pt x="90" y="300"/>
                  </a:lnTo>
                  <a:close/>
                </a:path>
              </a:pathLst>
            </a:custGeom>
            <a:grpFill/>
            <a:ln>
              <a:noFill/>
            </a:ln>
            <a:extLst>
              <a:ext uri="{91240B29-F687-4f45-9708-019B960494DF}">
                <a14:hiddenLine xmlns="" xmlns:a16="http://schemas.microsoft.com/office/drawing/2014/main" xmlns:p14="http://schemas.microsoft.com/office/powerpoint/2010/main" xmlns:a14="http://schemas.microsoft.com/office/drawing/2010/main" w="9525">
                  <a:solidFill>
                    <a:srgbClr val="000000"/>
                  </a:solidFill>
                  <a:round/>
                  <a:headEnd/>
                  <a:tailEnd/>
                </a14:hiddenLine>
              </a:ext>
            </a:extLst>
          </p:spPr>
          <p:txBody>
            <a:bodyPr/>
            <a:lstStyle/>
            <a:p>
              <a:endParaRPr lang="bg-BG"/>
            </a:p>
          </p:txBody>
        </p:sp>
        <p:sp>
          <p:nvSpPr>
            <p:cNvPr id="69" name="Freeform 20">
              <a:extLst>
                <a:ext uri="{FF2B5EF4-FFF2-40B4-BE49-F238E27FC236}">
                  <a16:creationId xmlns:a16="http://schemas.microsoft.com/office/drawing/2014/main" id="{6C8C8ED4-90FA-4E97-AAF0-D5D51E6A935E}"/>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204787" y="1849438"/>
              <a:ext cx="114300" cy="107950"/>
            </a:xfrm>
            <a:custGeom>
              <a:avLst/>
              <a:gdLst/>
              <a:ahLst/>
              <a:cxnLst/>
              <a:rect l="0" t="0" r="r" b="b"/>
              <a:pathLst>
                <a:path w="24" h="23">
                  <a:moveTo>
                    <a:pt x="12" y="23"/>
                  </a:moveTo>
                  <a:cubicBezTo>
                    <a:pt x="6" y="23"/>
                    <a:pt x="0" y="18"/>
                    <a:pt x="0" y="12"/>
                  </a:cubicBezTo>
                  <a:cubicBezTo>
                    <a:pt x="0" y="5"/>
                    <a:pt x="6" y="0"/>
                    <a:pt x="12" y="0"/>
                  </a:cubicBezTo>
                  <a:cubicBezTo>
                    <a:pt x="18" y="0"/>
                    <a:pt x="24" y="5"/>
                    <a:pt x="24" y="12"/>
                  </a:cubicBezTo>
                  <a:cubicBezTo>
                    <a:pt x="24" y="18"/>
                    <a:pt x="18" y="23"/>
                    <a:pt x="12" y="23"/>
                  </a:cubicBezTo>
                  <a:close/>
                  <a:moveTo>
                    <a:pt x="12" y="4"/>
                  </a:moveTo>
                  <a:cubicBezTo>
                    <a:pt x="8" y="4"/>
                    <a:pt x="4" y="8"/>
                    <a:pt x="4" y="12"/>
                  </a:cubicBezTo>
                  <a:cubicBezTo>
                    <a:pt x="4" y="16"/>
                    <a:pt x="8" y="19"/>
                    <a:pt x="12" y="19"/>
                  </a:cubicBezTo>
                  <a:cubicBezTo>
                    <a:pt x="16" y="19"/>
                    <a:pt x="20" y="16"/>
                    <a:pt x="20" y="12"/>
                  </a:cubicBezTo>
                  <a:cubicBezTo>
                    <a:pt x="20" y="8"/>
                    <a:pt x="16" y="4"/>
                    <a:pt x="12" y="4"/>
                  </a:cubicBezTo>
                  <a:close/>
                </a:path>
              </a:pathLst>
            </a:custGeom>
            <a:grpFill/>
            <a:ln>
              <a:noFill/>
            </a:ln>
            <a:extLst>
              <a:ext uri="{91240B29-F687-4f45-9708-019B960494DF}">
                <a14:hiddenLine xmlns="" xmlns:a16="http://schemas.microsoft.com/office/drawing/2014/main" xmlns:p14="http://schemas.microsoft.com/office/powerpoint/2010/main" xmlns:a14="http://schemas.microsoft.com/office/drawing/2010/main" w="9525">
                  <a:solidFill>
                    <a:srgbClr val="000000"/>
                  </a:solidFill>
                  <a:round/>
                  <a:headEnd/>
                  <a:tailEnd/>
                </a14:hiddenLine>
              </a:ext>
            </a:extLst>
          </p:spPr>
          <p:txBody>
            <a:bodyPr/>
            <a:lstStyle/>
            <a:p>
              <a:endParaRPr lang="bg-BG"/>
            </a:p>
          </p:txBody>
        </p:sp>
        <p:sp>
          <p:nvSpPr>
            <p:cNvPr id="70" name="Rectangle 21">
              <a:extLst>
                <a:ext uri="{FF2B5EF4-FFF2-40B4-BE49-F238E27FC236}">
                  <a16:creationId xmlns:a16="http://schemas.microsoft.com/office/drawing/2014/main" id="{6C5EB9C1-B25F-4172-8A96-5950ECC828FC}"/>
                </a:ext>
                <a:ext uri="{C183D7F6-B498-43B3-948B-1728B52AA6E4}">
                  <adec:decorative xmlns:adec="http://schemas.microsoft.com/office/drawing/2017/decorative" val="1"/>
                </a:ext>
              </a:extLst>
            </p:cNvPr>
            <p:cNvSpPr>
              <a:spLocks noChangeArrowheads="1"/>
            </p:cNvSpPr>
            <p:nvPr>
              <p:extLst>
                <p:ext uri="{386F3935-93C4-4BCD-93E2-E3B085C9AB24}">
                  <p16:designElem xmlns:p16="http://schemas.microsoft.com/office/powerpoint/2015/main" val="1"/>
                </p:ext>
              </p:extLst>
            </p:nvPr>
          </p:nvSpPr>
          <p:spPr bwMode="auto">
            <a:xfrm>
              <a:off x="133350" y="4662488"/>
              <a:ext cx="23813" cy="2181225"/>
            </a:xfrm>
            <a:prstGeom prst="rect">
              <a:avLst/>
            </a:prstGeom>
            <a:grpFill/>
            <a:ln>
              <a:noFill/>
            </a:ln>
            <a:extLst>
              <a:ext uri="{91240B29-F687-4f45-9708-019B960494DF}">
                <a14:hiddenLine xmlns="" xmlns:a16="http://schemas.microsoft.com/office/drawing/2014/main" xmlns:p14="http://schemas.microsoft.com/office/powerpoint/2010/main" xmlns:a14="http://schemas.microsoft.com/office/drawing/2010/main" w="9525">
                  <a:solidFill>
                    <a:srgbClr val="000000"/>
                  </a:solidFill>
                  <a:miter lim="800000"/>
                  <a:headEnd/>
                  <a:tailEnd/>
                </a14:hiddenLine>
              </a:ext>
            </a:extLst>
          </p:spPr>
          <p:txBody>
            <a:bodyPr/>
            <a:lstStyle/>
            <a:p>
              <a:endParaRPr lang="bg-BG"/>
            </a:p>
          </p:txBody>
        </p:sp>
        <p:sp>
          <p:nvSpPr>
            <p:cNvPr id="71" name="Freeform 22">
              <a:extLst>
                <a:ext uri="{FF2B5EF4-FFF2-40B4-BE49-F238E27FC236}">
                  <a16:creationId xmlns:a16="http://schemas.microsoft.com/office/drawing/2014/main" id="{097E6E8A-9373-4655-882B-21715CCE97E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223837" y="5041900"/>
              <a:ext cx="369888" cy="1801813"/>
            </a:xfrm>
            <a:custGeom>
              <a:avLst/>
              <a:gdLst/>
              <a:ahLst/>
              <a:cxnLst/>
              <a:rect l="0" t="0" r="r" b="b"/>
              <a:pathLst>
                <a:path w="233" h="1135">
                  <a:moveTo>
                    <a:pt x="15" y="1135"/>
                  </a:moveTo>
                  <a:lnTo>
                    <a:pt x="0" y="1135"/>
                  </a:lnTo>
                  <a:lnTo>
                    <a:pt x="0" y="515"/>
                  </a:lnTo>
                  <a:lnTo>
                    <a:pt x="0" y="512"/>
                  </a:lnTo>
                  <a:lnTo>
                    <a:pt x="218" y="0"/>
                  </a:lnTo>
                  <a:lnTo>
                    <a:pt x="233" y="6"/>
                  </a:lnTo>
                  <a:lnTo>
                    <a:pt x="15" y="518"/>
                  </a:lnTo>
                  <a:lnTo>
                    <a:pt x="15" y="1135"/>
                  </a:lnTo>
                  <a:close/>
                </a:path>
              </a:pathLst>
            </a:custGeom>
            <a:grpFill/>
            <a:ln>
              <a:noFill/>
            </a:ln>
            <a:extLst>
              <a:ext uri="{91240B29-F687-4f45-9708-019B960494DF}">
                <a14:hiddenLine xmlns="" xmlns:a16="http://schemas.microsoft.com/office/drawing/2014/main" xmlns:p14="http://schemas.microsoft.com/office/powerpoint/2010/main" xmlns:a14="http://schemas.microsoft.com/office/drawing/2010/main" w="9525">
                  <a:solidFill>
                    <a:srgbClr val="000000"/>
                  </a:solidFill>
                  <a:round/>
                  <a:headEnd/>
                  <a:tailEnd/>
                </a14:hiddenLine>
              </a:ext>
            </a:extLst>
          </p:spPr>
          <p:txBody>
            <a:bodyPr/>
            <a:lstStyle/>
            <a:p>
              <a:endParaRPr lang="bg-BG"/>
            </a:p>
          </p:txBody>
        </p:sp>
        <p:sp>
          <p:nvSpPr>
            <p:cNvPr id="72" name="Freeform 23">
              <a:extLst>
                <a:ext uri="{FF2B5EF4-FFF2-40B4-BE49-F238E27FC236}">
                  <a16:creationId xmlns:a16="http://schemas.microsoft.com/office/drawing/2014/main" id="{EB8CC766-1206-4372-ACAF-8230AF4D5421}"/>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52387" y="448151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8" y="36"/>
                    <a:pt x="36" y="29"/>
                    <a:pt x="36" y="20"/>
                  </a:cubicBezTo>
                  <a:cubicBezTo>
                    <a:pt x="36" y="11"/>
                    <a:pt x="28" y="4"/>
                    <a:pt x="20" y="4"/>
                  </a:cubicBezTo>
                  <a:close/>
                </a:path>
              </a:pathLst>
            </a:custGeom>
            <a:grpFill/>
            <a:ln>
              <a:noFill/>
            </a:ln>
            <a:extLst>
              <a:ext uri="{91240B29-F687-4f45-9708-019B960494DF}">
                <a14:hiddenLine xmlns="" xmlns:a16="http://schemas.microsoft.com/office/drawing/2014/main" xmlns:p14="http://schemas.microsoft.com/office/powerpoint/2010/main" xmlns:a14="http://schemas.microsoft.com/office/drawing/2010/main" w="9525">
                  <a:solidFill>
                    <a:srgbClr val="000000"/>
                  </a:solidFill>
                  <a:round/>
                  <a:headEnd/>
                  <a:tailEnd/>
                </a14:hiddenLine>
              </a:ext>
            </a:extLst>
          </p:spPr>
          <p:txBody>
            <a:bodyPr/>
            <a:lstStyle/>
            <a:p>
              <a:endParaRPr lang="bg-BG"/>
            </a:p>
          </p:txBody>
        </p:sp>
        <p:sp>
          <p:nvSpPr>
            <p:cNvPr id="73" name="Freeform 24">
              <a:extLst>
                <a:ext uri="{FF2B5EF4-FFF2-40B4-BE49-F238E27FC236}">
                  <a16:creationId xmlns:a16="http://schemas.microsoft.com/office/drawing/2014/main" id="{1C8E2511-2489-47B2-9C19-C410910DD90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4288" y="5627688"/>
              <a:ext cx="85725" cy="1216025"/>
            </a:xfrm>
            <a:custGeom>
              <a:avLst/>
              <a:gdLst/>
              <a:ahLst/>
              <a:cxnLst/>
              <a:rect l="0" t="0" r="r" b="b"/>
              <a:pathLst>
                <a:path w="54" h="766">
                  <a:moveTo>
                    <a:pt x="54" y="766"/>
                  </a:moveTo>
                  <a:lnTo>
                    <a:pt x="36" y="766"/>
                  </a:lnTo>
                  <a:lnTo>
                    <a:pt x="36" y="149"/>
                  </a:lnTo>
                  <a:lnTo>
                    <a:pt x="0" y="3"/>
                  </a:lnTo>
                  <a:lnTo>
                    <a:pt x="18" y="0"/>
                  </a:lnTo>
                  <a:lnTo>
                    <a:pt x="54" y="146"/>
                  </a:lnTo>
                  <a:lnTo>
                    <a:pt x="54" y="766"/>
                  </a:lnTo>
                  <a:close/>
                </a:path>
              </a:pathLst>
            </a:custGeom>
            <a:grpFill/>
            <a:ln>
              <a:noFill/>
            </a:ln>
            <a:extLst>
              <a:ext uri="{91240B29-F687-4f45-9708-019B960494DF}">
                <a14:hiddenLine xmlns="" xmlns:a16="http://schemas.microsoft.com/office/drawing/2014/main" xmlns:p14="http://schemas.microsoft.com/office/powerpoint/2010/main" xmlns:a14="http://schemas.microsoft.com/office/drawing/2010/main" w="9525">
                  <a:solidFill>
                    <a:srgbClr val="000000"/>
                  </a:solidFill>
                  <a:round/>
                  <a:headEnd/>
                  <a:tailEnd/>
                </a14:hiddenLine>
              </a:ext>
            </a:extLst>
          </p:spPr>
          <p:txBody>
            <a:bodyPr/>
            <a:lstStyle/>
            <a:p>
              <a:endParaRPr lang="bg-BG"/>
            </a:p>
          </p:txBody>
        </p:sp>
        <p:sp>
          <p:nvSpPr>
            <p:cNvPr id="74" name="Freeform 25">
              <a:extLst>
                <a:ext uri="{FF2B5EF4-FFF2-40B4-BE49-F238E27FC236}">
                  <a16:creationId xmlns:a16="http://schemas.microsoft.com/office/drawing/2014/main" id="{D7820196-0A47-47EF-832C-A688E8977D60}"/>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527050" y="4867275"/>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 xmlns:a16="http://schemas.microsoft.com/office/drawing/2014/main" xmlns:p14="http://schemas.microsoft.com/office/powerpoint/2010/main" xmlns:a14="http://schemas.microsoft.com/office/drawing/2010/main" w="9525">
                  <a:solidFill>
                    <a:srgbClr val="000000"/>
                  </a:solidFill>
                  <a:round/>
                  <a:headEnd/>
                  <a:tailEnd/>
                </a14:hiddenLine>
              </a:ext>
            </a:extLst>
          </p:spPr>
          <p:txBody>
            <a:bodyPr/>
            <a:lstStyle/>
            <a:p>
              <a:endParaRPr lang="bg-BG"/>
            </a:p>
          </p:txBody>
        </p:sp>
        <p:sp>
          <p:nvSpPr>
            <p:cNvPr id="75" name="Freeform 26">
              <a:extLst>
                <a:ext uri="{FF2B5EF4-FFF2-40B4-BE49-F238E27FC236}">
                  <a16:creationId xmlns:a16="http://schemas.microsoft.com/office/drawing/2014/main" id="{4982E0BF-34AE-48A3-AD6B-E0F3CD05DB3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309562" y="5422900"/>
              <a:ext cx="374650" cy="1425575"/>
            </a:xfrm>
            <a:custGeom>
              <a:avLst/>
              <a:gdLst/>
              <a:ahLst/>
              <a:cxnLst/>
              <a:rect l="0" t="0" r="r" b="b"/>
              <a:pathLst>
                <a:path w="236" h="898">
                  <a:moveTo>
                    <a:pt x="18" y="898"/>
                  </a:moveTo>
                  <a:lnTo>
                    <a:pt x="0" y="898"/>
                  </a:lnTo>
                  <a:lnTo>
                    <a:pt x="0" y="515"/>
                  </a:lnTo>
                  <a:lnTo>
                    <a:pt x="3" y="512"/>
                  </a:lnTo>
                  <a:lnTo>
                    <a:pt x="221" y="0"/>
                  </a:lnTo>
                  <a:lnTo>
                    <a:pt x="236" y="6"/>
                  </a:lnTo>
                  <a:lnTo>
                    <a:pt x="18" y="518"/>
                  </a:lnTo>
                  <a:lnTo>
                    <a:pt x="18" y="898"/>
                  </a:lnTo>
                  <a:close/>
                </a:path>
              </a:pathLst>
            </a:custGeom>
            <a:grpFill/>
            <a:ln>
              <a:noFill/>
            </a:ln>
            <a:extLst>
              <a:ext uri="{91240B29-F687-4f45-9708-019B960494DF}">
                <a14:hiddenLine xmlns="" xmlns:a16="http://schemas.microsoft.com/office/drawing/2014/main" xmlns:p14="http://schemas.microsoft.com/office/powerpoint/2010/main" xmlns:a14="http://schemas.microsoft.com/office/drawing/2010/main" w="9525">
                  <a:solidFill>
                    <a:srgbClr val="000000"/>
                  </a:solidFill>
                  <a:round/>
                  <a:headEnd/>
                  <a:tailEnd/>
                </a14:hiddenLine>
              </a:ext>
            </a:extLst>
          </p:spPr>
          <p:txBody>
            <a:bodyPr/>
            <a:lstStyle/>
            <a:p>
              <a:endParaRPr lang="bg-BG"/>
            </a:p>
          </p:txBody>
        </p:sp>
        <p:sp>
          <p:nvSpPr>
            <p:cNvPr id="76" name="Freeform 27">
              <a:extLst>
                <a:ext uri="{FF2B5EF4-FFF2-40B4-BE49-F238E27FC236}">
                  <a16:creationId xmlns:a16="http://schemas.microsoft.com/office/drawing/2014/main" id="{CD34643B-9DF2-4310-8868-48252C3393F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569912" y="5945188"/>
              <a:ext cx="152400" cy="912813"/>
            </a:xfrm>
            <a:custGeom>
              <a:avLst/>
              <a:gdLst/>
              <a:ahLst/>
              <a:cxnLst/>
              <a:rect l="0" t="0" r="r" b="b"/>
              <a:pathLst>
                <a:path w="96" h="575">
                  <a:moveTo>
                    <a:pt x="15" y="575"/>
                  </a:moveTo>
                  <a:lnTo>
                    <a:pt x="0" y="569"/>
                  </a:lnTo>
                  <a:lnTo>
                    <a:pt x="81" y="383"/>
                  </a:lnTo>
                  <a:lnTo>
                    <a:pt x="81" y="0"/>
                  </a:lnTo>
                  <a:lnTo>
                    <a:pt x="96" y="0"/>
                  </a:lnTo>
                  <a:lnTo>
                    <a:pt x="96" y="386"/>
                  </a:lnTo>
                  <a:lnTo>
                    <a:pt x="15" y="575"/>
                  </a:lnTo>
                  <a:close/>
                </a:path>
              </a:pathLst>
            </a:custGeom>
            <a:grpFill/>
            <a:ln>
              <a:noFill/>
            </a:ln>
            <a:extLst>
              <a:ext uri="{91240B29-F687-4f45-9708-019B960494DF}">
                <a14:hiddenLine xmlns="" xmlns:a16="http://schemas.microsoft.com/office/drawing/2014/main" xmlns:p14="http://schemas.microsoft.com/office/powerpoint/2010/main" xmlns:a14="http://schemas.microsoft.com/office/drawing/2010/main" w="9525">
                  <a:solidFill>
                    <a:srgbClr val="000000"/>
                  </a:solidFill>
                  <a:round/>
                  <a:headEnd/>
                  <a:tailEnd/>
                </a14:hiddenLine>
              </a:ext>
            </a:extLst>
          </p:spPr>
          <p:txBody>
            <a:bodyPr/>
            <a:lstStyle/>
            <a:p>
              <a:endParaRPr lang="bg-BG"/>
            </a:p>
          </p:txBody>
        </p:sp>
        <p:sp>
          <p:nvSpPr>
            <p:cNvPr id="77" name="Freeform 28">
              <a:extLst>
                <a:ext uri="{FF2B5EF4-FFF2-40B4-BE49-F238E27FC236}">
                  <a16:creationId xmlns:a16="http://schemas.microsoft.com/office/drawing/2014/main" id="{4E020C4E-AF64-44A8-B830-779541D8D549}"/>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612775" y="5246688"/>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2" y="4"/>
                    <a:pt x="4" y="11"/>
                    <a:pt x="4" y="20"/>
                  </a:cubicBezTo>
                  <a:cubicBezTo>
                    <a:pt x="4" y="29"/>
                    <a:pt x="12" y="36"/>
                    <a:pt x="20" y="36"/>
                  </a:cubicBezTo>
                  <a:cubicBezTo>
                    <a:pt x="29" y="36"/>
                    <a:pt x="36" y="29"/>
                    <a:pt x="36" y="20"/>
                  </a:cubicBezTo>
                  <a:cubicBezTo>
                    <a:pt x="36" y="11"/>
                    <a:pt x="29" y="4"/>
                    <a:pt x="20" y="4"/>
                  </a:cubicBezTo>
                  <a:close/>
                </a:path>
              </a:pathLst>
            </a:custGeom>
            <a:grpFill/>
            <a:ln>
              <a:noFill/>
            </a:ln>
            <a:extLst>
              <a:ext uri="{91240B29-F687-4f45-9708-019B960494DF}">
                <a14:hiddenLine xmlns="" xmlns:a16="http://schemas.microsoft.com/office/drawing/2014/main" xmlns:p14="http://schemas.microsoft.com/office/powerpoint/2010/main" xmlns:a14="http://schemas.microsoft.com/office/drawing/2010/main" w="9525">
                  <a:solidFill>
                    <a:srgbClr val="000000"/>
                  </a:solidFill>
                  <a:round/>
                  <a:headEnd/>
                  <a:tailEnd/>
                </a14:hiddenLine>
              </a:ext>
            </a:extLst>
          </p:spPr>
          <p:txBody>
            <a:bodyPr/>
            <a:lstStyle/>
            <a:p>
              <a:endParaRPr lang="bg-BG"/>
            </a:p>
          </p:txBody>
        </p:sp>
        <p:sp>
          <p:nvSpPr>
            <p:cNvPr id="78" name="Freeform 29">
              <a:extLst>
                <a:ext uri="{FF2B5EF4-FFF2-40B4-BE49-F238E27FC236}">
                  <a16:creationId xmlns:a16="http://schemas.microsoft.com/office/drawing/2014/main" id="{D97BC3D3-B1B3-4825-9169-BBEF1DBCF055}"/>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612775" y="576421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2" y="4"/>
                    <a:pt x="4" y="11"/>
                    <a:pt x="4" y="20"/>
                  </a:cubicBezTo>
                  <a:cubicBezTo>
                    <a:pt x="4" y="29"/>
                    <a:pt x="12" y="36"/>
                    <a:pt x="20" y="36"/>
                  </a:cubicBezTo>
                  <a:cubicBezTo>
                    <a:pt x="29" y="36"/>
                    <a:pt x="36" y="29"/>
                    <a:pt x="36" y="20"/>
                  </a:cubicBezTo>
                  <a:cubicBezTo>
                    <a:pt x="36" y="11"/>
                    <a:pt x="29" y="4"/>
                    <a:pt x="20" y="4"/>
                  </a:cubicBezTo>
                  <a:close/>
                </a:path>
              </a:pathLst>
            </a:custGeom>
            <a:grpFill/>
            <a:ln>
              <a:noFill/>
            </a:ln>
            <a:extLst>
              <a:ext uri="{91240B29-F687-4f45-9708-019B960494DF}">
                <a14:hiddenLine xmlns="" xmlns:a16="http://schemas.microsoft.com/office/drawing/2014/main" xmlns:p14="http://schemas.microsoft.com/office/powerpoint/2010/main" xmlns:a14="http://schemas.microsoft.com/office/drawing/2010/main" w="9525">
                  <a:solidFill>
                    <a:srgbClr val="000000"/>
                  </a:solidFill>
                  <a:round/>
                  <a:headEnd/>
                  <a:tailEnd/>
                </a14:hiddenLine>
              </a:ext>
            </a:extLst>
          </p:spPr>
          <p:txBody>
            <a:bodyPr/>
            <a:lstStyle/>
            <a:p>
              <a:endParaRPr lang="bg-BG"/>
            </a:p>
          </p:txBody>
        </p:sp>
        <p:sp>
          <p:nvSpPr>
            <p:cNvPr id="79" name="Freeform 30">
              <a:extLst>
                <a:ext uri="{FF2B5EF4-FFF2-40B4-BE49-F238E27FC236}">
                  <a16:creationId xmlns:a16="http://schemas.microsoft.com/office/drawing/2014/main" id="{A750DC4F-1DAF-470E-98C6-6C68DEB9336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669925" y="6330950"/>
              <a:ext cx="417513" cy="517525"/>
            </a:xfrm>
            <a:custGeom>
              <a:avLst/>
              <a:gdLst/>
              <a:ahLst/>
              <a:cxnLst/>
              <a:rect l="0" t="0" r="r" b="b"/>
              <a:pathLst>
                <a:path w="263" h="326">
                  <a:moveTo>
                    <a:pt x="15" y="326"/>
                  </a:moveTo>
                  <a:lnTo>
                    <a:pt x="0" y="320"/>
                  </a:lnTo>
                  <a:lnTo>
                    <a:pt x="45" y="206"/>
                  </a:lnTo>
                  <a:lnTo>
                    <a:pt x="48" y="206"/>
                  </a:lnTo>
                  <a:lnTo>
                    <a:pt x="254" y="0"/>
                  </a:lnTo>
                  <a:lnTo>
                    <a:pt x="263" y="12"/>
                  </a:lnTo>
                  <a:lnTo>
                    <a:pt x="60" y="215"/>
                  </a:lnTo>
                  <a:lnTo>
                    <a:pt x="15" y="326"/>
                  </a:lnTo>
                  <a:close/>
                </a:path>
              </a:pathLst>
            </a:custGeom>
            <a:grpFill/>
            <a:ln>
              <a:noFill/>
            </a:ln>
            <a:extLst>
              <a:ext uri="{91240B29-F687-4f45-9708-019B960494DF}">
                <a14:hiddenLine xmlns="" xmlns:a16="http://schemas.microsoft.com/office/drawing/2014/main" xmlns:p14="http://schemas.microsoft.com/office/powerpoint/2010/main" xmlns:a14="http://schemas.microsoft.com/office/drawing/2010/main" w="9525">
                  <a:solidFill>
                    <a:srgbClr val="000000"/>
                  </a:solidFill>
                  <a:round/>
                  <a:headEnd/>
                  <a:tailEnd/>
                </a14:hiddenLine>
              </a:ext>
            </a:extLst>
          </p:spPr>
          <p:txBody>
            <a:bodyPr/>
            <a:lstStyle/>
            <a:p>
              <a:endParaRPr lang="bg-BG"/>
            </a:p>
          </p:txBody>
        </p:sp>
        <p:sp>
          <p:nvSpPr>
            <p:cNvPr id="80" name="Freeform 31">
              <a:extLst>
                <a:ext uri="{FF2B5EF4-FFF2-40B4-BE49-F238E27FC236}">
                  <a16:creationId xmlns:a16="http://schemas.microsoft.com/office/drawing/2014/main" id="{2F99594A-5BBD-4E10-A818-8BE52B7D952C}"/>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1049337" y="6221413"/>
              <a:ext cx="157163" cy="147638"/>
            </a:xfrm>
            <a:custGeom>
              <a:avLst/>
              <a:gdLst/>
              <a:ahLst/>
              <a:cxnLst/>
              <a:rect l="0" t="0" r="r" b="b"/>
              <a:pathLst>
                <a:path w="33" h="31">
                  <a:moveTo>
                    <a:pt x="16" y="31"/>
                  </a:moveTo>
                  <a:cubicBezTo>
                    <a:pt x="12" y="31"/>
                    <a:pt x="8" y="29"/>
                    <a:pt x="5" y="26"/>
                  </a:cubicBezTo>
                  <a:cubicBezTo>
                    <a:pt x="2" y="24"/>
                    <a:pt x="0" y="20"/>
                    <a:pt x="0" y="15"/>
                  </a:cubicBezTo>
                  <a:cubicBezTo>
                    <a:pt x="0" y="11"/>
                    <a:pt x="2" y="7"/>
                    <a:pt x="5" y="4"/>
                  </a:cubicBezTo>
                  <a:cubicBezTo>
                    <a:pt x="8" y="1"/>
                    <a:pt x="12" y="0"/>
                    <a:pt x="16" y="0"/>
                  </a:cubicBezTo>
                  <a:cubicBezTo>
                    <a:pt x="20" y="0"/>
                    <a:pt x="24" y="1"/>
                    <a:pt x="27" y="4"/>
                  </a:cubicBezTo>
                  <a:cubicBezTo>
                    <a:pt x="33" y="10"/>
                    <a:pt x="33" y="20"/>
                    <a:pt x="27" y="26"/>
                  </a:cubicBezTo>
                  <a:cubicBezTo>
                    <a:pt x="24" y="29"/>
                    <a:pt x="20" y="31"/>
                    <a:pt x="16" y="31"/>
                  </a:cubicBezTo>
                  <a:close/>
                  <a:moveTo>
                    <a:pt x="16" y="4"/>
                  </a:moveTo>
                  <a:cubicBezTo>
                    <a:pt x="13" y="4"/>
                    <a:pt x="10" y="5"/>
                    <a:pt x="8" y="7"/>
                  </a:cubicBezTo>
                  <a:cubicBezTo>
                    <a:pt x="6" y="9"/>
                    <a:pt x="4" y="12"/>
                    <a:pt x="4" y="15"/>
                  </a:cubicBezTo>
                  <a:cubicBezTo>
                    <a:pt x="4" y="19"/>
                    <a:pt x="6" y="21"/>
                    <a:pt x="8" y="24"/>
                  </a:cubicBezTo>
                  <a:cubicBezTo>
                    <a:pt x="10" y="26"/>
                    <a:pt x="13" y="27"/>
                    <a:pt x="16" y="27"/>
                  </a:cubicBezTo>
                  <a:cubicBezTo>
                    <a:pt x="19" y="27"/>
                    <a:pt x="22" y="26"/>
                    <a:pt x="24" y="24"/>
                  </a:cubicBezTo>
                  <a:cubicBezTo>
                    <a:pt x="29" y="19"/>
                    <a:pt x="29" y="12"/>
                    <a:pt x="24" y="7"/>
                  </a:cubicBezTo>
                  <a:cubicBezTo>
                    <a:pt x="22" y="5"/>
                    <a:pt x="19" y="4"/>
                    <a:pt x="16" y="4"/>
                  </a:cubicBezTo>
                  <a:close/>
                </a:path>
              </a:pathLst>
            </a:custGeom>
            <a:grpFill/>
            <a:ln>
              <a:noFill/>
            </a:ln>
            <a:extLst>
              <a:ext uri="{91240B29-F687-4f45-9708-019B960494DF}">
                <a14:hiddenLine xmlns="" xmlns:a16="http://schemas.microsoft.com/office/drawing/2014/main" xmlns:p14="http://schemas.microsoft.com/office/powerpoint/2010/main" xmlns:a14="http://schemas.microsoft.com/office/drawing/2010/main" w="9525">
                  <a:solidFill>
                    <a:srgbClr val="000000"/>
                  </a:solidFill>
                  <a:round/>
                  <a:headEnd/>
                  <a:tailEnd/>
                </a14:hiddenLine>
              </a:ext>
            </a:extLst>
          </p:spPr>
          <p:txBody>
            <a:bodyPr/>
            <a:lstStyle/>
            <a:p>
              <a:endParaRPr lang="bg-BG"/>
            </a:p>
          </p:txBody>
        </p:sp>
      </p:grpSp>
    </p:spTree>
    <p:extLst>
      <p:ext uri="{BB962C8B-B14F-4D97-AF65-F5344CB8AC3E}">
        <p14:creationId xmlns:p14="http://schemas.microsoft.com/office/powerpoint/2010/main" val="401077924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blipFill>
          <a:blip r:embed="rId2">
            <a:duotone>
              <a:schemeClr val="bg2">
                <a:shade val="88000"/>
                <a:hueMod val="106000"/>
                <a:satMod val="140000"/>
                <a:lumMod val="54000"/>
              </a:schemeClr>
              <a:schemeClr val="bg2">
                <a:tint val="98000"/>
                <a:hueMod val="90000"/>
                <a:satMod val="150000"/>
                <a:lumMod val="160000"/>
              </a:schemeClr>
            </a:duotone>
          </a:blip>
          <a:stretch/>
        </a:blipFill>
        <a:effectLst/>
      </p:bgPr>
    </p:bg>
    <p:spTree>
      <p:nvGrpSpPr>
        <p:cNvPr id="1" name=""/>
        <p:cNvGrpSpPr/>
        <p:nvPr/>
      </p:nvGrpSpPr>
      <p:grpSpPr>
        <a:xfrm>
          <a:off x="0" y="0"/>
          <a:ext cx="0" cy="0"/>
          <a:chOff x="0" y="0"/>
          <a:chExt cx="0" cy="0"/>
        </a:xfrm>
      </p:grpSpPr>
      <p:grpSp>
        <p:nvGrpSpPr>
          <p:cNvPr id="87" name="Group 86">
            <a:extLst>
              <a:ext uri="{FF2B5EF4-FFF2-40B4-BE49-F238E27FC236}">
                <a16:creationId xmlns:a16="http://schemas.microsoft.com/office/drawing/2014/main" id="{21F7EDB7-1437-4689-AD93-051AAE63FB12}"/>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0" y="-1"/>
            <a:ext cx="12192003" cy="6858001"/>
            <a:chOff x="0" y="-1"/>
            <a:chExt cx="12192003" cy="6858001"/>
          </a:xfrm>
        </p:grpSpPr>
        <p:sp useBgFill="1">
          <p:nvSpPr>
            <p:cNvPr id="13" name="Rectangle 12">
              <a:extLst>
                <a:ext uri="{FF2B5EF4-FFF2-40B4-BE49-F238E27FC236}">
                  <a16:creationId xmlns:a16="http://schemas.microsoft.com/office/drawing/2014/main" id="{CB9622E9-83EA-45FB-8EC1-4477B910112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 y="-1"/>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4" name="Picture 2">
              <a:extLst>
                <a:ext uri="{FF2B5EF4-FFF2-40B4-BE49-F238E27FC236}">
                  <a16:creationId xmlns:a16="http://schemas.microsoft.com/office/drawing/2014/main" id="{9B668750-4C89-47F1-9591-BE7F26A04677}"/>
                </a:ext>
                <a:ext uri="{C183D7F6-B498-43B3-948B-1728B52AA6E4}">
                  <adec:decorative xmlns:adec="http://schemas.microsoft.com/office/drawing/2017/decorative" val="1"/>
                </a:ext>
              </a:extLst>
            </p:cNvPr>
            <p:cNvPicPr>
              <a:picLocks noChangeAspect="1" noChangeArrowheads="1"/>
            </p:cNvPicPr>
            <p:nvPr>
              <p:extLst>
                <p:ext uri="{386F3935-93C4-4BCD-93E2-E3B085C9AB24}">
                  <p16:designElem xmlns:p16="http://schemas.microsoft.com/office/powerpoint/2015/main" val="1"/>
                </p:ext>
              </p:extLst>
            </p:nvPr>
          </p:nvPicPr>
          <p:blipFill>
            <a:blip r:embed="rId3">
              <a:alphaModFix amt="30000"/>
              <a:duotone>
                <a:prstClr val="black"/>
                <a:schemeClr val="tx2">
                  <a:tint val="45000"/>
                  <a:satMod val="400000"/>
                </a:schemeClr>
              </a:duotone>
              <a:extLst>
                <a:ext uri="{28A0092B-C50C-407E-A947-70E740481C1C}">
                  <a14:useLocalDpi xmlns:a14="http://schemas.microsoft.com/office/drawing/2010/main" val="0"/>
                </a:ext>
              </a:extLst>
            </a:blip>
            <a:srcRect/>
            <a:stretch>
              <a:fillRect/>
            </a:stretch>
          </p:blipFill>
          <p:spPr bwMode="auto">
            <a:xfrm>
              <a:off x="0" y="-1"/>
              <a:ext cx="12192003" cy="6858001"/>
            </a:xfrm>
            <a:prstGeom prst="rect">
              <a:avLst/>
            </a:prstGeom>
            <a:noFill/>
            <a:extLst>
              <a:ext uri="{909E8E84-426E-40dd-AFC4-6F175D3DCCD1}">
                <a14:hiddenFill xmlns="" xmlns:a16="http://schemas.microsoft.com/office/drawing/2014/main" xmlns:p14="http://schemas.microsoft.com/office/powerpoint/2010/main" xmlns:a14="http://schemas.microsoft.com/office/drawing/2010/main">
                  <a:solidFill>
                    <a:srgbClr val="FFFFFF"/>
                  </a:solidFill>
                </a14:hiddenFill>
              </a:ext>
            </a:extLst>
          </p:spPr>
        </p:pic>
      </p:grpSp>
      <p:grpSp>
        <p:nvGrpSpPr>
          <p:cNvPr id="88" name="Group 87">
            <a:extLst>
              <a:ext uri="{FF2B5EF4-FFF2-40B4-BE49-F238E27FC236}">
                <a16:creationId xmlns:a16="http://schemas.microsoft.com/office/drawing/2014/main" id="{CF4A3706-CD49-4455-81DC-365A2D51C385}"/>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6101133" y="0"/>
            <a:ext cx="2305051" cy="6858001"/>
            <a:chOff x="0" y="0"/>
            <a:chExt cx="2305051" cy="6858001"/>
          </a:xfrm>
          <a:gradFill flip="none" rotWithShape="1">
            <a:gsLst>
              <a:gs pos="0">
                <a:schemeClr val="tx2"/>
              </a:gs>
              <a:gs pos="100000">
                <a:schemeClr val="bg2">
                  <a:lumMod val="60000"/>
                  <a:lumOff val="40000"/>
                </a:schemeClr>
              </a:gs>
            </a:gsLst>
            <a:lin ang="5400000" scaled="0"/>
            <a:tileRect/>
          </a:gradFill>
        </p:grpSpPr>
        <p:sp>
          <p:nvSpPr>
            <p:cNvPr id="17" name="Rectangle 5">
              <a:extLst>
                <a:ext uri="{FF2B5EF4-FFF2-40B4-BE49-F238E27FC236}">
                  <a16:creationId xmlns:a16="http://schemas.microsoft.com/office/drawing/2014/main" id="{A089F841-E435-4B8D-82BD-263C9553F379}"/>
                </a:ext>
                <a:ext uri="{C183D7F6-B498-43B3-948B-1728B52AA6E4}">
                  <adec:decorative xmlns:adec="http://schemas.microsoft.com/office/drawing/2017/decorative" val="1"/>
                </a:ext>
              </a:extLst>
            </p:cNvPr>
            <p:cNvSpPr>
              <a:spLocks noChangeArrowheads="1"/>
            </p:cNvSpPr>
            <p:nvPr>
              <p:extLst>
                <p:ext uri="{386F3935-93C4-4BCD-93E2-E3B085C9AB24}">
                  <p16:designElem xmlns:p16="http://schemas.microsoft.com/office/powerpoint/2015/main" val="1"/>
                </p:ext>
              </p:extLst>
            </p:nvPr>
          </p:nvSpPr>
          <p:spPr bwMode="auto">
            <a:xfrm>
              <a:off x="1209675" y="4763"/>
              <a:ext cx="23813" cy="2181225"/>
            </a:xfrm>
            <a:prstGeom prst="rect">
              <a:avLst/>
            </a:prstGeom>
            <a:grpFill/>
            <a:ln>
              <a:noFill/>
            </a:ln>
            <a:extLst>
              <a:ext uri="{91240B29-F687-4f45-9708-019B960494DF}">
                <a14:hiddenLine xmlns="" xmlns:a16="http://schemas.microsoft.com/office/drawing/2014/main" xmlns:p14="http://schemas.microsoft.com/office/powerpoint/2010/main" xmlns:a14="http://schemas.microsoft.com/office/drawing/2010/main" w="9525">
                  <a:solidFill>
                    <a:srgbClr val="000000"/>
                  </a:solidFill>
                  <a:miter lim="800000"/>
                  <a:headEnd/>
                  <a:tailEnd/>
                </a14:hiddenLine>
              </a:ext>
            </a:extLst>
          </p:spPr>
          <p:txBody>
            <a:bodyPr/>
            <a:lstStyle/>
            <a:p>
              <a:endParaRPr lang="bg-BG"/>
            </a:p>
          </p:txBody>
        </p:sp>
        <p:sp>
          <p:nvSpPr>
            <p:cNvPr id="18" name="Freeform 6">
              <a:extLst>
                <a:ext uri="{FF2B5EF4-FFF2-40B4-BE49-F238E27FC236}">
                  <a16:creationId xmlns:a16="http://schemas.microsoft.com/office/drawing/2014/main" id="{DAA38AAA-0F1D-404C-A14F-A9EA519B8512}"/>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1128713" y="217646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8" y="36"/>
                    <a:pt x="36" y="29"/>
                    <a:pt x="36" y="20"/>
                  </a:cubicBezTo>
                  <a:cubicBezTo>
                    <a:pt x="36" y="11"/>
                    <a:pt x="28" y="4"/>
                    <a:pt x="20" y="4"/>
                  </a:cubicBezTo>
                  <a:close/>
                </a:path>
              </a:pathLst>
            </a:custGeom>
            <a:grpFill/>
            <a:ln>
              <a:noFill/>
            </a:ln>
            <a:extLst>
              <a:ext uri="{91240B29-F687-4f45-9708-019B960494DF}">
                <a14:hiddenLine xmlns="" xmlns:a16="http://schemas.microsoft.com/office/drawing/2014/main" xmlns:p14="http://schemas.microsoft.com/office/powerpoint/2010/main" xmlns:a14="http://schemas.microsoft.com/office/drawing/2010/main" w="9525">
                  <a:solidFill>
                    <a:srgbClr val="000000"/>
                  </a:solidFill>
                  <a:round/>
                  <a:headEnd/>
                  <a:tailEnd/>
                </a14:hiddenLine>
              </a:ext>
            </a:extLst>
          </p:spPr>
          <p:txBody>
            <a:bodyPr/>
            <a:lstStyle/>
            <a:p>
              <a:endParaRPr lang="bg-BG"/>
            </a:p>
          </p:txBody>
        </p:sp>
        <p:sp>
          <p:nvSpPr>
            <p:cNvPr id="19" name="Freeform 7">
              <a:extLst>
                <a:ext uri="{FF2B5EF4-FFF2-40B4-BE49-F238E27FC236}">
                  <a16:creationId xmlns:a16="http://schemas.microsoft.com/office/drawing/2014/main" id="{79592AD6-0042-4811-8CA3-4FF820B0B299}"/>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1123950" y="4021138"/>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 xmlns:a16="http://schemas.microsoft.com/office/drawing/2014/main" xmlns:p14="http://schemas.microsoft.com/office/powerpoint/2010/main" xmlns:a14="http://schemas.microsoft.com/office/drawing/2010/main" w="9525">
                  <a:solidFill>
                    <a:srgbClr val="000000"/>
                  </a:solidFill>
                  <a:round/>
                  <a:headEnd/>
                  <a:tailEnd/>
                </a14:hiddenLine>
              </a:ext>
            </a:extLst>
          </p:spPr>
          <p:txBody>
            <a:bodyPr/>
            <a:lstStyle/>
            <a:p>
              <a:endParaRPr lang="bg-BG"/>
            </a:p>
          </p:txBody>
        </p:sp>
        <p:sp>
          <p:nvSpPr>
            <p:cNvPr id="20" name="Rectangle 8">
              <a:extLst>
                <a:ext uri="{FF2B5EF4-FFF2-40B4-BE49-F238E27FC236}">
                  <a16:creationId xmlns:a16="http://schemas.microsoft.com/office/drawing/2014/main" id="{E8D67C8B-8012-4B05-8119-C932C5E96C69}"/>
                </a:ext>
                <a:ext uri="{C183D7F6-B498-43B3-948B-1728B52AA6E4}">
                  <adec:decorative xmlns:adec="http://schemas.microsoft.com/office/drawing/2017/decorative" val="1"/>
                </a:ext>
              </a:extLst>
            </p:cNvPr>
            <p:cNvSpPr>
              <a:spLocks noChangeArrowheads="1"/>
            </p:cNvSpPr>
            <p:nvPr>
              <p:extLst>
                <p:ext uri="{386F3935-93C4-4BCD-93E2-E3B085C9AB24}">
                  <p16:designElem xmlns:p16="http://schemas.microsoft.com/office/powerpoint/2015/main" val="1"/>
                </p:ext>
              </p:extLst>
            </p:nvPr>
          </p:nvSpPr>
          <p:spPr bwMode="auto">
            <a:xfrm>
              <a:off x="414338" y="9525"/>
              <a:ext cx="28575" cy="4481513"/>
            </a:xfrm>
            <a:prstGeom prst="rect">
              <a:avLst/>
            </a:prstGeom>
            <a:grpFill/>
            <a:ln>
              <a:noFill/>
            </a:ln>
            <a:extLst>
              <a:ext uri="{91240B29-F687-4f45-9708-019B960494DF}">
                <a14:hiddenLine xmlns="" xmlns:a16="http://schemas.microsoft.com/office/drawing/2014/main" xmlns:p14="http://schemas.microsoft.com/office/powerpoint/2010/main" xmlns:a14="http://schemas.microsoft.com/office/drawing/2010/main" w="9525">
                  <a:solidFill>
                    <a:srgbClr val="000000"/>
                  </a:solidFill>
                  <a:miter lim="800000"/>
                  <a:headEnd/>
                  <a:tailEnd/>
                </a14:hiddenLine>
              </a:ext>
            </a:extLst>
          </p:spPr>
          <p:txBody>
            <a:bodyPr/>
            <a:lstStyle/>
            <a:p>
              <a:endParaRPr lang="bg-BG"/>
            </a:p>
          </p:txBody>
        </p:sp>
        <p:sp>
          <p:nvSpPr>
            <p:cNvPr id="21" name="Freeform 9">
              <a:extLst>
                <a:ext uri="{FF2B5EF4-FFF2-40B4-BE49-F238E27FC236}">
                  <a16:creationId xmlns:a16="http://schemas.microsoft.com/office/drawing/2014/main" id="{EABE68F1-9E8A-4E95-A606-23B237E77524}"/>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333375" y="448151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 xmlns:a16="http://schemas.microsoft.com/office/drawing/2014/main" xmlns:p14="http://schemas.microsoft.com/office/powerpoint/2010/main" xmlns:a14="http://schemas.microsoft.com/office/drawing/2010/main" w="9525">
                  <a:solidFill>
                    <a:srgbClr val="000000"/>
                  </a:solidFill>
                  <a:round/>
                  <a:headEnd/>
                  <a:tailEnd/>
                </a14:hiddenLine>
              </a:ext>
            </a:extLst>
          </p:spPr>
          <p:txBody>
            <a:bodyPr/>
            <a:lstStyle/>
            <a:p>
              <a:endParaRPr lang="bg-BG"/>
            </a:p>
          </p:txBody>
        </p:sp>
        <p:sp>
          <p:nvSpPr>
            <p:cNvPr id="22" name="Freeform 10">
              <a:extLst>
                <a:ext uri="{FF2B5EF4-FFF2-40B4-BE49-F238E27FC236}">
                  <a16:creationId xmlns:a16="http://schemas.microsoft.com/office/drawing/2014/main" id="{C35B2031-B854-4606-BCDA-0BBF8332954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90500" y="9525"/>
              <a:ext cx="152400" cy="908050"/>
            </a:xfrm>
            <a:custGeom>
              <a:avLst/>
              <a:gdLst/>
              <a:ahLst/>
              <a:cxnLst/>
              <a:rect l="0" t="0" r="r" b="b"/>
              <a:pathLst>
                <a:path w="96" h="572">
                  <a:moveTo>
                    <a:pt x="15" y="572"/>
                  </a:moveTo>
                  <a:lnTo>
                    <a:pt x="0" y="566"/>
                  </a:lnTo>
                  <a:lnTo>
                    <a:pt x="81" y="380"/>
                  </a:lnTo>
                  <a:lnTo>
                    <a:pt x="81" y="0"/>
                  </a:lnTo>
                  <a:lnTo>
                    <a:pt x="96" y="0"/>
                  </a:lnTo>
                  <a:lnTo>
                    <a:pt x="96" y="383"/>
                  </a:lnTo>
                  <a:lnTo>
                    <a:pt x="15" y="572"/>
                  </a:lnTo>
                  <a:close/>
                </a:path>
              </a:pathLst>
            </a:custGeom>
            <a:grpFill/>
            <a:ln>
              <a:noFill/>
            </a:ln>
            <a:extLst>
              <a:ext uri="{91240B29-F687-4f45-9708-019B960494DF}">
                <a14:hiddenLine xmlns="" xmlns:a16="http://schemas.microsoft.com/office/drawing/2014/main" xmlns:p14="http://schemas.microsoft.com/office/powerpoint/2010/main" xmlns:a14="http://schemas.microsoft.com/office/drawing/2010/main" w="9525">
                  <a:solidFill>
                    <a:srgbClr val="000000"/>
                  </a:solidFill>
                  <a:round/>
                  <a:headEnd/>
                  <a:tailEnd/>
                </a14:hiddenLine>
              </a:ext>
            </a:extLst>
          </p:spPr>
          <p:txBody>
            <a:bodyPr/>
            <a:lstStyle/>
            <a:p>
              <a:endParaRPr lang="bg-BG"/>
            </a:p>
          </p:txBody>
        </p:sp>
        <p:sp>
          <p:nvSpPr>
            <p:cNvPr id="23" name="Freeform 11">
              <a:extLst>
                <a:ext uri="{FF2B5EF4-FFF2-40B4-BE49-F238E27FC236}">
                  <a16:creationId xmlns:a16="http://schemas.microsoft.com/office/drawing/2014/main" id="{15A77494-4229-4AB1-BB6A-2EA9193FF4D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290638" y="14288"/>
              <a:ext cx="376238" cy="1801813"/>
            </a:xfrm>
            <a:custGeom>
              <a:avLst/>
              <a:gdLst/>
              <a:ahLst/>
              <a:cxnLst/>
              <a:rect l="0" t="0" r="r" b="b"/>
              <a:pathLst>
                <a:path w="237" h="1135">
                  <a:moveTo>
                    <a:pt x="222" y="1135"/>
                  </a:moveTo>
                  <a:lnTo>
                    <a:pt x="0" y="620"/>
                  </a:lnTo>
                  <a:lnTo>
                    <a:pt x="0" y="0"/>
                  </a:lnTo>
                  <a:lnTo>
                    <a:pt x="18" y="0"/>
                  </a:lnTo>
                  <a:lnTo>
                    <a:pt x="18" y="617"/>
                  </a:lnTo>
                  <a:lnTo>
                    <a:pt x="237" y="1129"/>
                  </a:lnTo>
                  <a:lnTo>
                    <a:pt x="222" y="1135"/>
                  </a:lnTo>
                  <a:close/>
                </a:path>
              </a:pathLst>
            </a:custGeom>
            <a:grpFill/>
            <a:ln>
              <a:noFill/>
            </a:ln>
            <a:extLst>
              <a:ext uri="{91240B29-F687-4f45-9708-019B960494DF}">
                <a14:hiddenLine xmlns="" xmlns:a16="http://schemas.microsoft.com/office/drawing/2014/main" xmlns:p14="http://schemas.microsoft.com/office/powerpoint/2010/main" xmlns:a14="http://schemas.microsoft.com/office/drawing/2010/main" w="9525">
                  <a:solidFill>
                    <a:srgbClr val="000000"/>
                  </a:solidFill>
                  <a:round/>
                  <a:headEnd/>
                  <a:tailEnd/>
                </a14:hiddenLine>
              </a:ext>
            </a:extLst>
          </p:spPr>
          <p:txBody>
            <a:bodyPr/>
            <a:lstStyle/>
            <a:p>
              <a:endParaRPr lang="bg-BG"/>
            </a:p>
          </p:txBody>
        </p:sp>
        <p:sp>
          <p:nvSpPr>
            <p:cNvPr id="24" name="Freeform 12">
              <a:extLst>
                <a:ext uri="{FF2B5EF4-FFF2-40B4-BE49-F238E27FC236}">
                  <a16:creationId xmlns:a16="http://schemas.microsoft.com/office/drawing/2014/main" id="{AECC3FBA-4EBA-4179-A671-1042C678B0B1}"/>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1600200" y="1801813"/>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8" y="36"/>
                    <a:pt x="36" y="29"/>
                    <a:pt x="36" y="20"/>
                  </a:cubicBezTo>
                  <a:cubicBezTo>
                    <a:pt x="36" y="11"/>
                    <a:pt x="28" y="4"/>
                    <a:pt x="20" y="4"/>
                  </a:cubicBezTo>
                  <a:close/>
                </a:path>
              </a:pathLst>
            </a:custGeom>
            <a:grpFill/>
            <a:ln>
              <a:noFill/>
            </a:ln>
            <a:extLst>
              <a:ext uri="{91240B29-F687-4f45-9708-019B960494DF}">
                <a14:hiddenLine xmlns="" xmlns:a16="http://schemas.microsoft.com/office/drawing/2014/main" xmlns:p14="http://schemas.microsoft.com/office/powerpoint/2010/main" xmlns:a14="http://schemas.microsoft.com/office/drawing/2010/main" w="9525">
                  <a:solidFill>
                    <a:srgbClr val="000000"/>
                  </a:solidFill>
                  <a:round/>
                  <a:headEnd/>
                  <a:tailEnd/>
                </a14:hiddenLine>
              </a:ext>
            </a:extLst>
          </p:spPr>
          <p:txBody>
            <a:bodyPr/>
            <a:lstStyle/>
            <a:p>
              <a:endParaRPr lang="bg-BG"/>
            </a:p>
          </p:txBody>
        </p:sp>
        <p:sp>
          <p:nvSpPr>
            <p:cNvPr id="25" name="Freeform 13">
              <a:extLst>
                <a:ext uri="{FF2B5EF4-FFF2-40B4-BE49-F238E27FC236}">
                  <a16:creationId xmlns:a16="http://schemas.microsoft.com/office/drawing/2014/main" id="{02B530CD-3385-4D4F-AC32-CAB1C9DDAAA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381125" y="9525"/>
              <a:ext cx="371475" cy="1425575"/>
            </a:xfrm>
            <a:custGeom>
              <a:avLst/>
              <a:gdLst/>
              <a:ahLst/>
              <a:cxnLst/>
              <a:rect l="0" t="0" r="r" b="b"/>
              <a:pathLst>
                <a:path w="234" h="898">
                  <a:moveTo>
                    <a:pt x="219" y="898"/>
                  </a:moveTo>
                  <a:lnTo>
                    <a:pt x="0" y="383"/>
                  </a:lnTo>
                  <a:lnTo>
                    <a:pt x="0" y="0"/>
                  </a:lnTo>
                  <a:lnTo>
                    <a:pt x="15" y="0"/>
                  </a:lnTo>
                  <a:lnTo>
                    <a:pt x="15" y="380"/>
                  </a:lnTo>
                  <a:lnTo>
                    <a:pt x="234" y="892"/>
                  </a:lnTo>
                  <a:lnTo>
                    <a:pt x="219" y="898"/>
                  </a:lnTo>
                  <a:close/>
                </a:path>
              </a:pathLst>
            </a:custGeom>
            <a:grpFill/>
            <a:ln>
              <a:noFill/>
            </a:ln>
            <a:extLst>
              <a:ext uri="{91240B29-F687-4f45-9708-019B960494DF}">
                <a14:hiddenLine xmlns="" xmlns:a16="http://schemas.microsoft.com/office/drawing/2014/main" xmlns:p14="http://schemas.microsoft.com/office/powerpoint/2010/main" xmlns:a14="http://schemas.microsoft.com/office/drawing/2010/main" w="9525">
                  <a:solidFill>
                    <a:srgbClr val="000000"/>
                  </a:solidFill>
                  <a:round/>
                  <a:headEnd/>
                  <a:tailEnd/>
                </a14:hiddenLine>
              </a:ext>
            </a:extLst>
          </p:spPr>
          <p:txBody>
            <a:bodyPr/>
            <a:lstStyle/>
            <a:p>
              <a:endParaRPr lang="bg-BG"/>
            </a:p>
          </p:txBody>
        </p:sp>
        <p:sp>
          <p:nvSpPr>
            <p:cNvPr id="26" name="Freeform 14">
              <a:extLst>
                <a:ext uri="{FF2B5EF4-FFF2-40B4-BE49-F238E27FC236}">
                  <a16:creationId xmlns:a16="http://schemas.microsoft.com/office/drawing/2014/main" id="{56227A7A-DA96-4E2B-B066-2554F98BFD9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643063" y="0"/>
              <a:ext cx="152400" cy="912813"/>
            </a:xfrm>
            <a:custGeom>
              <a:avLst/>
              <a:gdLst/>
              <a:ahLst/>
              <a:cxnLst/>
              <a:rect l="0" t="0" r="r" b="b"/>
              <a:pathLst>
                <a:path w="96" h="575">
                  <a:moveTo>
                    <a:pt x="96" y="575"/>
                  </a:moveTo>
                  <a:lnTo>
                    <a:pt x="78" y="575"/>
                  </a:lnTo>
                  <a:lnTo>
                    <a:pt x="78" y="192"/>
                  </a:lnTo>
                  <a:lnTo>
                    <a:pt x="0" y="6"/>
                  </a:lnTo>
                  <a:lnTo>
                    <a:pt x="15" y="0"/>
                  </a:lnTo>
                  <a:lnTo>
                    <a:pt x="96" y="189"/>
                  </a:lnTo>
                  <a:lnTo>
                    <a:pt x="96" y="575"/>
                  </a:lnTo>
                  <a:close/>
                </a:path>
              </a:pathLst>
            </a:custGeom>
            <a:grpFill/>
            <a:ln>
              <a:noFill/>
            </a:ln>
            <a:extLst>
              <a:ext uri="{91240B29-F687-4f45-9708-019B960494DF}">
                <a14:hiddenLine xmlns="" xmlns:a16="http://schemas.microsoft.com/office/drawing/2014/main" xmlns:p14="http://schemas.microsoft.com/office/powerpoint/2010/main" xmlns:a14="http://schemas.microsoft.com/office/drawing/2010/main" w="9525">
                  <a:solidFill>
                    <a:srgbClr val="000000"/>
                  </a:solidFill>
                  <a:round/>
                  <a:headEnd/>
                  <a:tailEnd/>
                </a14:hiddenLine>
              </a:ext>
            </a:extLst>
          </p:spPr>
          <p:txBody>
            <a:bodyPr/>
            <a:lstStyle/>
            <a:p>
              <a:endParaRPr lang="bg-BG"/>
            </a:p>
          </p:txBody>
        </p:sp>
        <p:sp>
          <p:nvSpPr>
            <p:cNvPr id="27" name="Freeform 15">
              <a:extLst>
                <a:ext uri="{FF2B5EF4-FFF2-40B4-BE49-F238E27FC236}">
                  <a16:creationId xmlns:a16="http://schemas.microsoft.com/office/drawing/2014/main" id="{607021BA-15C6-4D7A-A774-B7B1F2ED341D}"/>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1685925" y="142081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 xmlns:a16="http://schemas.microsoft.com/office/drawing/2014/main" xmlns:p14="http://schemas.microsoft.com/office/powerpoint/2010/main" xmlns:a14="http://schemas.microsoft.com/office/drawing/2010/main" w="9525">
                  <a:solidFill>
                    <a:srgbClr val="000000"/>
                  </a:solidFill>
                  <a:round/>
                  <a:headEnd/>
                  <a:tailEnd/>
                </a14:hiddenLine>
              </a:ext>
            </a:extLst>
          </p:spPr>
          <p:txBody>
            <a:bodyPr/>
            <a:lstStyle/>
            <a:p>
              <a:endParaRPr lang="bg-BG"/>
            </a:p>
          </p:txBody>
        </p:sp>
        <p:sp>
          <p:nvSpPr>
            <p:cNvPr id="28" name="Freeform 16">
              <a:extLst>
                <a:ext uri="{FF2B5EF4-FFF2-40B4-BE49-F238E27FC236}">
                  <a16:creationId xmlns:a16="http://schemas.microsoft.com/office/drawing/2014/main" id="{DC06C301-0EAD-447D-A966-8C7AB94A3BA9}"/>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1685925" y="903288"/>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 xmlns:a16="http://schemas.microsoft.com/office/drawing/2014/main" xmlns:p14="http://schemas.microsoft.com/office/powerpoint/2010/main" xmlns:a14="http://schemas.microsoft.com/office/drawing/2010/main" w="9525">
                  <a:solidFill>
                    <a:srgbClr val="000000"/>
                  </a:solidFill>
                  <a:round/>
                  <a:headEnd/>
                  <a:tailEnd/>
                </a14:hiddenLine>
              </a:ext>
            </a:extLst>
          </p:spPr>
          <p:txBody>
            <a:bodyPr/>
            <a:lstStyle/>
            <a:p>
              <a:endParaRPr lang="bg-BG"/>
            </a:p>
          </p:txBody>
        </p:sp>
        <p:sp>
          <p:nvSpPr>
            <p:cNvPr id="29" name="Freeform 17">
              <a:extLst>
                <a:ext uri="{FF2B5EF4-FFF2-40B4-BE49-F238E27FC236}">
                  <a16:creationId xmlns:a16="http://schemas.microsoft.com/office/drawing/2014/main" id="{E686DF40-6765-4FBC-A7F8-9AF946D7179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743075" y="4763"/>
              <a:ext cx="419100" cy="522288"/>
            </a:xfrm>
            <a:custGeom>
              <a:avLst/>
              <a:gdLst/>
              <a:ahLst/>
              <a:cxnLst/>
              <a:rect l="0" t="0" r="r" b="b"/>
              <a:pathLst>
                <a:path w="264" h="329">
                  <a:moveTo>
                    <a:pt x="252" y="329"/>
                  </a:moveTo>
                  <a:lnTo>
                    <a:pt x="45" y="120"/>
                  </a:lnTo>
                  <a:lnTo>
                    <a:pt x="0" y="6"/>
                  </a:lnTo>
                  <a:lnTo>
                    <a:pt x="15" y="0"/>
                  </a:lnTo>
                  <a:lnTo>
                    <a:pt x="60" y="111"/>
                  </a:lnTo>
                  <a:lnTo>
                    <a:pt x="264" y="317"/>
                  </a:lnTo>
                  <a:lnTo>
                    <a:pt x="252" y="329"/>
                  </a:lnTo>
                  <a:close/>
                </a:path>
              </a:pathLst>
            </a:custGeom>
            <a:grpFill/>
            <a:ln>
              <a:noFill/>
            </a:ln>
            <a:extLst>
              <a:ext uri="{91240B29-F687-4f45-9708-019B960494DF}">
                <a14:hiddenLine xmlns="" xmlns:a16="http://schemas.microsoft.com/office/drawing/2014/main" xmlns:p14="http://schemas.microsoft.com/office/powerpoint/2010/main" xmlns:a14="http://schemas.microsoft.com/office/drawing/2010/main" w="9525">
                  <a:solidFill>
                    <a:srgbClr val="000000"/>
                  </a:solidFill>
                  <a:round/>
                  <a:headEnd/>
                  <a:tailEnd/>
                </a14:hiddenLine>
              </a:ext>
            </a:extLst>
          </p:spPr>
          <p:txBody>
            <a:bodyPr/>
            <a:lstStyle/>
            <a:p>
              <a:endParaRPr lang="bg-BG"/>
            </a:p>
          </p:txBody>
        </p:sp>
        <p:sp>
          <p:nvSpPr>
            <p:cNvPr id="30" name="Freeform 18">
              <a:extLst>
                <a:ext uri="{FF2B5EF4-FFF2-40B4-BE49-F238E27FC236}">
                  <a16:creationId xmlns:a16="http://schemas.microsoft.com/office/drawing/2014/main" id="{A1330CAA-984A-4FD3-A574-5377DF768F14}"/>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2119313" y="488950"/>
              <a:ext cx="161925" cy="147638"/>
            </a:xfrm>
            <a:custGeom>
              <a:avLst/>
              <a:gdLst/>
              <a:ahLst/>
              <a:cxnLst/>
              <a:rect l="0" t="0" r="r" b="b"/>
              <a:pathLst>
                <a:path w="34" h="31">
                  <a:moveTo>
                    <a:pt x="17" y="31"/>
                  </a:moveTo>
                  <a:cubicBezTo>
                    <a:pt x="13" y="31"/>
                    <a:pt x="9" y="30"/>
                    <a:pt x="6" y="27"/>
                  </a:cubicBezTo>
                  <a:cubicBezTo>
                    <a:pt x="0" y="20"/>
                    <a:pt x="0" y="10"/>
                    <a:pt x="6" y="4"/>
                  </a:cubicBezTo>
                  <a:cubicBezTo>
                    <a:pt x="9" y="1"/>
                    <a:pt x="13" y="0"/>
                    <a:pt x="17" y="0"/>
                  </a:cubicBezTo>
                  <a:cubicBezTo>
                    <a:pt x="21" y="0"/>
                    <a:pt x="25" y="1"/>
                    <a:pt x="28" y="4"/>
                  </a:cubicBezTo>
                  <a:cubicBezTo>
                    <a:pt x="34" y="10"/>
                    <a:pt x="34" y="20"/>
                    <a:pt x="28" y="27"/>
                  </a:cubicBezTo>
                  <a:cubicBezTo>
                    <a:pt x="25" y="30"/>
                    <a:pt x="21" y="31"/>
                    <a:pt x="17" y="31"/>
                  </a:cubicBezTo>
                  <a:close/>
                  <a:moveTo>
                    <a:pt x="17" y="4"/>
                  </a:moveTo>
                  <a:cubicBezTo>
                    <a:pt x="14" y="4"/>
                    <a:pt x="11" y="5"/>
                    <a:pt x="9" y="7"/>
                  </a:cubicBezTo>
                  <a:cubicBezTo>
                    <a:pt x="4" y="12"/>
                    <a:pt x="4" y="19"/>
                    <a:pt x="9" y="24"/>
                  </a:cubicBezTo>
                  <a:cubicBezTo>
                    <a:pt x="11" y="26"/>
                    <a:pt x="14" y="27"/>
                    <a:pt x="17" y="27"/>
                  </a:cubicBezTo>
                  <a:cubicBezTo>
                    <a:pt x="20" y="27"/>
                    <a:pt x="23" y="26"/>
                    <a:pt x="25" y="24"/>
                  </a:cubicBezTo>
                  <a:cubicBezTo>
                    <a:pt x="30" y="19"/>
                    <a:pt x="30" y="12"/>
                    <a:pt x="25" y="7"/>
                  </a:cubicBezTo>
                  <a:cubicBezTo>
                    <a:pt x="23" y="5"/>
                    <a:pt x="20" y="4"/>
                    <a:pt x="17" y="4"/>
                  </a:cubicBezTo>
                  <a:close/>
                </a:path>
              </a:pathLst>
            </a:custGeom>
            <a:grpFill/>
            <a:ln>
              <a:noFill/>
            </a:ln>
            <a:extLst>
              <a:ext uri="{91240B29-F687-4f45-9708-019B960494DF}">
                <a14:hiddenLine xmlns="" xmlns:a16="http://schemas.microsoft.com/office/drawing/2014/main" xmlns:p14="http://schemas.microsoft.com/office/powerpoint/2010/main" xmlns:a14="http://schemas.microsoft.com/office/drawing/2010/main" w="9525">
                  <a:solidFill>
                    <a:srgbClr val="000000"/>
                  </a:solidFill>
                  <a:round/>
                  <a:headEnd/>
                  <a:tailEnd/>
                </a14:hiddenLine>
              </a:ext>
            </a:extLst>
          </p:spPr>
          <p:txBody>
            <a:bodyPr/>
            <a:lstStyle/>
            <a:p>
              <a:endParaRPr lang="bg-BG"/>
            </a:p>
          </p:txBody>
        </p:sp>
        <p:sp>
          <p:nvSpPr>
            <p:cNvPr id="31" name="Freeform 19">
              <a:extLst>
                <a:ext uri="{FF2B5EF4-FFF2-40B4-BE49-F238E27FC236}">
                  <a16:creationId xmlns:a16="http://schemas.microsoft.com/office/drawing/2014/main" id="{3461CAFE-EF80-4C38-A27B-6E6847F2B09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952500" y="4763"/>
              <a:ext cx="152400" cy="908050"/>
            </a:xfrm>
            <a:custGeom>
              <a:avLst/>
              <a:gdLst/>
              <a:ahLst/>
              <a:cxnLst/>
              <a:rect l="0" t="0" r="r" b="b"/>
              <a:pathLst>
                <a:path w="96" h="572">
                  <a:moveTo>
                    <a:pt x="15" y="572"/>
                  </a:moveTo>
                  <a:lnTo>
                    <a:pt x="0" y="572"/>
                  </a:lnTo>
                  <a:lnTo>
                    <a:pt x="0" y="189"/>
                  </a:lnTo>
                  <a:lnTo>
                    <a:pt x="81" y="0"/>
                  </a:lnTo>
                  <a:lnTo>
                    <a:pt x="96" y="6"/>
                  </a:lnTo>
                  <a:lnTo>
                    <a:pt x="15" y="192"/>
                  </a:lnTo>
                  <a:lnTo>
                    <a:pt x="15" y="572"/>
                  </a:lnTo>
                  <a:close/>
                </a:path>
              </a:pathLst>
            </a:custGeom>
            <a:grpFill/>
            <a:ln>
              <a:noFill/>
            </a:ln>
            <a:extLst>
              <a:ext uri="{91240B29-F687-4f45-9708-019B960494DF}">
                <a14:hiddenLine xmlns="" xmlns:a16="http://schemas.microsoft.com/office/drawing/2014/main" xmlns:p14="http://schemas.microsoft.com/office/powerpoint/2010/main" xmlns:a14="http://schemas.microsoft.com/office/drawing/2010/main" w="9525">
                  <a:solidFill>
                    <a:srgbClr val="000000"/>
                  </a:solidFill>
                  <a:round/>
                  <a:headEnd/>
                  <a:tailEnd/>
                </a14:hiddenLine>
              </a:ext>
            </a:extLst>
          </p:spPr>
          <p:txBody>
            <a:bodyPr/>
            <a:lstStyle/>
            <a:p>
              <a:endParaRPr lang="bg-BG"/>
            </a:p>
          </p:txBody>
        </p:sp>
        <p:sp>
          <p:nvSpPr>
            <p:cNvPr id="32" name="Freeform 20">
              <a:extLst>
                <a:ext uri="{FF2B5EF4-FFF2-40B4-BE49-F238E27FC236}">
                  <a16:creationId xmlns:a16="http://schemas.microsoft.com/office/drawing/2014/main" id="{C96CB611-34ED-41F3-B15D-F6B17B5E50BA}"/>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866775" y="903288"/>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2"/>
                    <a:pt x="4" y="20"/>
                  </a:cubicBezTo>
                  <a:cubicBezTo>
                    <a:pt x="4" y="29"/>
                    <a:pt x="11" y="36"/>
                    <a:pt x="20" y="36"/>
                  </a:cubicBezTo>
                  <a:cubicBezTo>
                    <a:pt x="29" y="36"/>
                    <a:pt x="36" y="29"/>
                    <a:pt x="36" y="20"/>
                  </a:cubicBezTo>
                  <a:cubicBezTo>
                    <a:pt x="36" y="12"/>
                    <a:pt x="29" y="4"/>
                    <a:pt x="20" y="4"/>
                  </a:cubicBezTo>
                  <a:close/>
                </a:path>
              </a:pathLst>
            </a:custGeom>
            <a:grpFill/>
            <a:ln>
              <a:noFill/>
            </a:ln>
            <a:extLst>
              <a:ext uri="{91240B29-F687-4f45-9708-019B960494DF}">
                <a14:hiddenLine xmlns="" xmlns:a16="http://schemas.microsoft.com/office/drawing/2014/main" xmlns:p14="http://schemas.microsoft.com/office/powerpoint/2010/main" xmlns:a14="http://schemas.microsoft.com/office/drawing/2010/main" w="9525">
                  <a:solidFill>
                    <a:srgbClr val="000000"/>
                  </a:solidFill>
                  <a:round/>
                  <a:headEnd/>
                  <a:tailEnd/>
                </a14:hiddenLine>
              </a:ext>
            </a:extLst>
          </p:spPr>
          <p:txBody>
            <a:bodyPr/>
            <a:lstStyle/>
            <a:p>
              <a:endParaRPr lang="bg-BG"/>
            </a:p>
          </p:txBody>
        </p:sp>
        <p:sp>
          <p:nvSpPr>
            <p:cNvPr id="33" name="Freeform 21">
              <a:extLst>
                <a:ext uri="{FF2B5EF4-FFF2-40B4-BE49-F238E27FC236}">
                  <a16:creationId xmlns:a16="http://schemas.microsoft.com/office/drawing/2014/main" id="{6D93242F-91B7-4F52-801F-9CEE2987D15C}"/>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890588" y="155416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8"/>
                    <a:pt x="11" y="36"/>
                    <a:pt x="20" y="36"/>
                  </a:cubicBezTo>
                  <a:cubicBezTo>
                    <a:pt x="29" y="36"/>
                    <a:pt x="36" y="28"/>
                    <a:pt x="36" y="20"/>
                  </a:cubicBezTo>
                  <a:cubicBezTo>
                    <a:pt x="36" y="11"/>
                    <a:pt x="29" y="4"/>
                    <a:pt x="20" y="4"/>
                  </a:cubicBezTo>
                  <a:close/>
                </a:path>
              </a:pathLst>
            </a:custGeom>
            <a:grpFill/>
            <a:ln>
              <a:noFill/>
            </a:ln>
            <a:extLst>
              <a:ext uri="{91240B29-F687-4f45-9708-019B960494DF}">
                <a14:hiddenLine xmlns="" xmlns:a16="http://schemas.microsoft.com/office/drawing/2014/main" xmlns:p14="http://schemas.microsoft.com/office/powerpoint/2010/main" xmlns:a14="http://schemas.microsoft.com/office/drawing/2010/main" w="9525">
                  <a:solidFill>
                    <a:srgbClr val="000000"/>
                  </a:solidFill>
                  <a:round/>
                  <a:headEnd/>
                  <a:tailEnd/>
                </a14:hiddenLine>
              </a:ext>
            </a:extLst>
          </p:spPr>
          <p:txBody>
            <a:bodyPr/>
            <a:lstStyle/>
            <a:p>
              <a:endParaRPr lang="bg-BG"/>
            </a:p>
          </p:txBody>
        </p:sp>
        <p:sp>
          <p:nvSpPr>
            <p:cNvPr id="34" name="Freeform 22">
              <a:extLst>
                <a:ext uri="{FF2B5EF4-FFF2-40B4-BE49-F238E27FC236}">
                  <a16:creationId xmlns:a16="http://schemas.microsoft.com/office/drawing/2014/main" id="{72209AFA-8B7F-46AE-80BC-7CD5E817577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738188" y="5622925"/>
              <a:ext cx="338138" cy="1216025"/>
            </a:xfrm>
            <a:custGeom>
              <a:avLst/>
              <a:gdLst/>
              <a:ahLst/>
              <a:cxnLst/>
              <a:rect l="0" t="0" r="r" b="b"/>
              <a:pathLst>
                <a:path w="213" h="766">
                  <a:moveTo>
                    <a:pt x="213" y="766"/>
                  </a:moveTo>
                  <a:lnTo>
                    <a:pt x="195" y="766"/>
                  </a:lnTo>
                  <a:lnTo>
                    <a:pt x="195" y="464"/>
                  </a:lnTo>
                  <a:lnTo>
                    <a:pt x="0" y="6"/>
                  </a:lnTo>
                  <a:lnTo>
                    <a:pt x="12" y="0"/>
                  </a:lnTo>
                  <a:lnTo>
                    <a:pt x="213" y="461"/>
                  </a:lnTo>
                  <a:lnTo>
                    <a:pt x="213" y="766"/>
                  </a:lnTo>
                  <a:close/>
                </a:path>
              </a:pathLst>
            </a:custGeom>
            <a:grpFill/>
            <a:ln>
              <a:noFill/>
            </a:ln>
            <a:extLst>
              <a:ext uri="{91240B29-F687-4f45-9708-019B960494DF}">
                <a14:hiddenLine xmlns="" xmlns:a16="http://schemas.microsoft.com/office/drawing/2014/main" xmlns:p14="http://schemas.microsoft.com/office/powerpoint/2010/main" xmlns:a14="http://schemas.microsoft.com/office/drawing/2010/main" w="9525">
                  <a:solidFill>
                    <a:srgbClr val="000000"/>
                  </a:solidFill>
                  <a:round/>
                  <a:headEnd/>
                  <a:tailEnd/>
                </a14:hiddenLine>
              </a:ext>
            </a:extLst>
          </p:spPr>
          <p:txBody>
            <a:bodyPr/>
            <a:lstStyle/>
            <a:p>
              <a:endParaRPr lang="bg-BG"/>
            </a:p>
          </p:txBody>
        </p:sp>
        <p:sp>
          <p:nvSpPr>
            <p:cNvPr id="35" name="Freeform 23">
              <a:extLst>
                <a:ext uri="{FF2B5EF4-FFF2-40B4-BE49-F238E27FC236}">
                  <a16:creationId xmlns:a16="http://schemas.microsoft.com/office/drawing/2014/main" id="{283D5E20-6411-476C-8A6A-27F019149F1B}"/>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647700" y="5480050"/>
              <a:ext cx="157163" cy="157163"/>
            </a:xfrm>
            <a:custGeom>
              <a:avLst/>
              <a:gdLst/>
              <a:ahLst/>
              <a:cxnLst/>
              <a:rect l="0" t="0" r="r" b="b"/>
              <a:pathLst>
                <a:path w="33" h="33">
                  <a:moveTo>
                    <a:pt x="17" y="33"/>
                  </a:moveTo>
                  <a:cubicBezTo>
                    <a:pt x="8" y="33"/>
                    <a:pt x="0" y="26"/>
                    <a:pt x="0" y="17"/>
                  </a:cubicBezTo>
                  <a:cubicBezTo>
                    <a:pt x="0" y="8"/>
                    <a:pt x="8" y="0"/>
                    <a:pt x="17" y="0"/>
                  </a:cubicBezTo>
                  <a:cubicBezTo>
                    <a:pt x="26" y="0"/>
                    <a:pt x="33" y="8"/>
                    <a:pt x="33" y="17"/>
                  </a:cubicBezTo>
                  <a:cubicBezTo>
                    <a:pt x="33" y="26"/>
                    <a:pt x="26" y="33"/>
                    <a:pt x="17" y="33"/>
                  </a:cubicBezTo>
                  <a:close/>
                  <a:moveTo>
                    <a:pt x="17" y="4"/>
                  </a:moveTo>
                  <a:cubicBezTo>
                    <a:pt x="10" y="4"/>
                    <a:pt x="4" y="10"/>
                    <a:pt x="4" y="17"/>
                  </a:cubicBezTo>
                  <a:cubicBezTo>
                    <a:pt x="4" y="24"/>
                    <a:pt x="10" y="29"/>
                    <a:pt x="17" y="29"/>
                  </a:cubicBezTo>
                  <a:cubicBezTo>
                    <a:pt x="23" y="29"/>
                    <a:pt x="29" y="24"/>
                    <a:pt x="29" y="17"/>
                  </a:cubicBezTo>
                  <a:cubicBezTo>
                    <a:pt x="29" y="10"/>
                    <a:pt x="23" y="4"/>
                    <a:pt x="17" y="4"/>
                  </a:cubicBezTo>
                  <a:close/>
                </a:path>
              </a:pathLst>
            </a:custGeom>
            <a:grpFill/>
            <a:ln>
              <a:noFill/>
            </a:ln>
            <a:extLst>
              <a:ext uri="{91240B29-F687-4f45-9708-019B960494DF}">
                <a14:hiddenLine xmlns="" xmlns:a16="http://schemas.microsoft.com/office/drawing/2014/main" xmlns:p14="http://schemas.microsoft.com/office/powerpoint/2010/main" xmlns:a14="http://schemas.microsoft.com/office/drawing/2010/main" w="9525">
                  <a:solidFill>
                    <a:srgbClr val="000000"/>
                  </a:solidFill>
                  <a:round/>
                  <a:headEnd/>
                  <a:tailEnd/>
                </a14:hiddenLine>
              </a:ext>
            </a:extLst>
          </p:spPr>
          <p:txBody>
            <a:bodyPr/>
            <a:lstStyle/>
            <a:p>
              <a:endParaRPr lang="bg-BG"/>
            </a:p>
          </p:txBody>
        </p:sp>
        <p:sp>
          <p:nvSpPr>
            <p:cNvPr id="36" name="Freeform 24">
              <a:extLst>
                <a:ext uri="{FF2B5EF4-FFF2-40B4-BE49-F238E27FC236}">
                  <a16:creationId xmlns:a16="http://schemas.microsoft.com/office/drawing/2014/main" id="{E35069A2-A355-4382-8898-3D35D040D808}"/>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66675" y="903288"/>
              <a:ext cx="190500" cy="190500"/>
            </a:xfrm>
            <a:custGeom>
              <a:avLst/>
              <a:gdLst/>
              <a:ahLst/>
              <a:cxnLst/>
              <a:rect l="0" t="0" r="r" b="b"/>
              <a:pathLst>
                <a:path w="40" h="40">
                  <a:moveTo>
                    <a:pt x="20" y="40"/>
                  </a:moveTo>
                  <a:cubicBezTo>
                    <a:pt x="9" y="40"/>
                    <a:pt x="0" y="31"/>
                    <a:pt x="0" y="20"/>
                  </a:cubicBezTo>
                  <a:cubicBezTo>
                    <a:pt x="0" y="9"/>
                    <a:pt x="9" y="0"/>
                    <a:pt x="20" y="0"/>
                  </a:cubicBezTo>
                  <a:cubicBezTo>
                    <a:pt x="32" y="0"/>
                    <a:pt x="40" y="9"/>
                    <a:pt x="40" y="20"/>
                  </a:cubicBezTo>
                  <a:cubicBezTo>
                    <a:pt x="40" y="31"/>
                    <a:pt x="32" y="40"/>
                    <a:pt x="20" y="40"/>
                  </a:cubicBezTo>
                  <a:close/>
                  <a:moveTo>
                    <a:pt x="20" y="4"/>
                  </a:moveTo>
                  <a:cubicBezTo>
                    <a:pt x="12" y="4"/>
                    <a:pt x="4" y="12"/>
                    <a:pt x="4" y="20"/>
                  </a:cubicBezTo>
                  <a:cubicBezTo>
                    <a:pt x="4" y="29"/>
                    <a:pt x="12" y="36"/>
                    <a:pt x="20" y="36"/>
                  </a:cubicBezTo>
                  <a:cubicBezTo>
                    <a:pt x="29" y="36"/>
                    <a:pt x="36" y="29"/>
                    <a:pt x="36" y="20"/>
                  </a:cubicBezTo>
                  <a:cubicBezTo>
                    <a:pt x="36" y="12"/>
                    <a:pt x="29" y="4"/>
                    <a:pt x="20" y="4"/>
                  </a:cubicBezTo>
                  <a:close/>
                </a:path>
              </a:pathLst>
            </a:custGeom>
            <a:grpFill/>
            <a:ln>
              <a:noFill/>
            </a:ln>
            <a:extLst>
              <a:ext uri="{91240B29-F687-4f45-9708-019B960494DF}">
                <a14:hiddenLine xmlns="" xmlns:a16="http://schemas.microsoft.com/office/drawing/2014/main" xmlns:p14="http://schemas.microsoft.com/office/powerpoint/2010/main" xmlns:a14="http://schemas.microsoft.com/office/drawing/2010/main" w="9525">
                  <a:solidFill>
                    <a:srgbClr val="000000"/>
                  </a:solidFill>
                  <a:round/>
                  <a:headEnd/>
                  <a:tailEnd/>
                </a14:hiddenLine>
              </a:ext>
            </a:extLst>
          </p:spPr>
          <p:txBody>
            <a:bodyPr/>
            <a:lstStyle/>
            <a:p>
              <a:endParaRPr lang="bg-BG"/>
            </a:p>
          </p:txBody>
        </p:sp>
        <p:sp>
          <p:nvSpPr>
            <p:cNvPr id="37" name="Freeform 25">
              <a:extLst>
                <a:ext uri="{FF2B5EF4-FFF2-40B4-BE49-F238E27FC236}">
                  <a16:creationId xmlns:a16="http://schemas.microsoft.com/office/drawing/2014/main" id="{2B8F4B12-C56F-43C9-B678-11BE48DBE57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0" y="3897313"/>
              <a:ext cx="133350" cy="266700"/>
            </a:xfrm>
            <a:custGeom>
              <a:avLst/>
              <a:gdLst/>
              <a:ahLst/>
              <a:cxnLst/>
              <a:rect l="0" t="0" r="r" b="b"/>
              <a:pathLst>
                <a:path w="84" h="168">
                  <a:moveTo>
                    <a:pt x="69" y="168"/>
                  </a:moveTo>
                  <a:lnTo>
                    <a:pt x="0" y="6"/>
                  </a:lnTo>
                  <a:lnTo>
                    <a:pt x="12" y="0"/>
                  </a:lnTo>
                  <a:lnTo>
                    <a:pt x="84" y="162"/>
                  </a:lnTo>
                  <a:lnTo>
                    <a:pt x="69" y="168"/>
                  </a:lnTo>
                  <a:close/>
                </a:path>
              </a:pathLst>
            </a:custGeom>
            <a:grpFill/>
            <a:ln>
              <a:noFill/>
            </a:ln>
            <a:extLst>
              <a:ext uri="{91240B29-F687-4f45-9708-019B960494DF}">
                <a14:hiddenLine xmlns="" xmlns:a16="http://schemas.microsoft.com/office/drawing/2014/main" xmlns:p14="http://schemas.microsoft.com/office/powerpoint/2010/main" xmlns:a14="http://schemas.microsoft.com/office/drawing/2010/main" w="9525">
                  <a:solidFill>
                    <a:srgbClr val="000000"/>
                  </a:solidFill>
                  <a:round/>
                  <a:headEnd/>
                  <a:tailEnd/>
                </a14:hiddenLine>
              </a:ext>
            </a:extLst>
          </p:spPr>
          <p:txBody>
            <a:bodyPr/>
            <a:lstStyle/>
            <a:p>
              <a:endParaRPr lang="bg-BG"/>
            </a:p>
          </p:txBody>
        </p:sp>
        <p:sp>
          <p:nvSpPr>
            <p:cNvPr id="38" name="Freeform 26">
              <a:extLst>
                <a:ext uri="{FF2B5EF4-FFF2-40B4-BE49-F238E27FC236}">
                  <a16:creationId xmlns:a16="http://schemas.microsoft.com/office/drawing/2014/main" id="{8072F38D-DAD7-4A73-A1C3-356C48C4194E}"/>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66675" y="4149725"/>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8"/>
                    <a:pt x="11" y="36"/>
                    <a:pt x="20" y="36"/>
                  </a:cubicBezTo>
                  <a:cubicBezTo>
                    <a:pt x="29" y="36"/>
                    <a:pt x="36" y="28"/>
                    <a:pt x="36" y="20"/>
                  </a:cubicBezTo>
                  <a:cubicBezTo>
                    <a:pt x="36" y="11"/>
                    <a:pt x="29" y="4"/>
                    <a:pt x="20" y="4"/>
                  </a:cubicBezTo>
                  <a:close/>
                </a:path>
              </a:pathLst>
            </a:custGeom>
            <a:grpFill/>
            <a:ln>
              <a:noFill/>
            </a:ln>
            <a:extLst>
              <a:ext uri="{91240B29-F687-4f45-9708-019B960494DF}">
                <a14:hiddenLine xmlns="" xmlns:a16="http://schemas.microsoft.com/office/drawing/2014/main" xmlns:p14="http://schemas.microsoft.com/office/powerpoint/2010/main" xmlns:a14="http://schemas.microsoft.com/office/drawing/2010/main" w="9525">
                  <a:solidFill>
                    <a:srgbClr val="000000"/>
                  </a:solidFill>
                  <a:round/>
                  <a:headEnd/>
                  <a:tailEnd/>
                </a14:hiddenLine>
              </a:ext>
            </a:extLst>
          </p:spPr>
          <p:txBody>
            <a:bodyPr/>
            <a:lstStyle/>
            <a:p>
              <a:endParaRPr lang="bg-BG"/>
            </a:p>
          </p:txBody>
        </p:sp>
        <p:sp>
          <p:nvSpPr>
            <p:cNvPr id="39" name="Freeform 27">
              <a:extLst>
                <a:ext uri="{FF2B5EF4-FFF2-40B4-BE49-F238E27FC236}">
                  <a16:creationId xmlns:a16="http://schemas.microsoft.com/office/drawing/2014/main" id="{282751AD-3FCC-4A00-B6EB-CD4AEE37040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0" y="1644650"/>
              <a:ext cx="133350" cy="269875"/>
            </a:xfrm>
            <a:custGeom>
              <a:avLst/>
              <a:gdLst/>
              <a:ahLst/>
              <a:cxnLst/>
              <a:rect l="0" t="0" r="r" b="b"/>
              <a:pathLst>
                <a:path w="84" h="170">
                  <a:moveTo>
                    <a:pt x="12" y="170"/>
                  </a:moveTo>
                  <a:lnTo>
                    <a:pt x="0" y="164"/>
                  </a:lnTo>
                  <a:lnTo>
                    <a:pt x="69" y="0"/>
                  </a:lnTo>
                  <a:lnTo>
                    <a:pt x="84" y="6"/>
                  </a:lnTo>
                  <a:lnTo>
                    <a:pt x="12" y="170"/>
                  </a:lnTo>
                  <a:close/>
                </a:path>
              </a:pathLst>
            </a:custGeom>
            <a:grpFill/>
            <a:ln>
              <a:noFill/>
            </a:ln>
            <a:extLst>
              <a:ext uri="{91240B29-F687-4f45-9708-019B960494DF}">
                <a14:hiddenLine xmlns="" xmlns:a16="http://schemas.microsoft.com/office/drawing/2014/main" xmlns:p14="http://schemas.microsoft.com/office/powerpoint/2010/main" xmlns:a14="http://schemas.microsoft.com/office/drawing/2010/main" w="9525">
                  <a:solidFill>
                    <a:srgbClr val="000000"/>
                  </a:solidFill>
                  <a:round/>
                  <a:headEnd/>
                  <a:tailEnd/>
                </a14:hiddenLine>
              </a:ext>
            </a:extLst>
          </p:spPr>
          <p:txBody>
            <a:bodyPr/>
            <a:lstStyle/>
            <a:p>
              <a:endParaRPr lang="bg-BG"/>
            </a:p>
          </p:txBody>
        </p:sp>
        <p:sp>
          <p:nvSpPr>
            <p:cNvPr id="40" name="Freeform 28">
              <a:extLst>
                <a:ext uri="{FF2B5EF4-FFF2-40B4-BE49-F238E27FC236}">
                  <a16:creationId xmlns:a16="http://schemas.microsoft.com/office/drawing/2014/main" id="{8EA220D4-1126-4A10-B0C9-60A5E99D70D0}"/>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66675" y="1468438"/>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8"/>
                    <a:pt x="11" y="36"/>
                    <a:pt x="20" y="36"/>
                  </a:cubicBezTo>
                  <a:cubicBezTo>
                    <a:pt x="29" y="36"/>
                    <a:pt x="36" y="28"/>
                    <a:pt x="36" y="20"/>
                  </a:cubicBezTo>
                  <a:cubicBezTo>
                    <a:pt x="36" y="11"/>
                    <a:pt x="29" y="4"/>
                    <a:pt x="20" y="4"/>
                  </a:cubicBezTo>
                  <a:close/>
                </a:path>
              </a:pathLst>
            </a:custGeom>
            <a:grpFill/>
            <a:ln>
              <a:noFill/>
            </a:ln>
            <a:extLst>
              <a:ext uri="{91240B29-F687-4f45-9708-019B960494DF}">
                <a14:hiddenLine xmlns="" xmlns:a16="http://schemas.microsoft.com/office/drawing/2014/main" xmlns:p14="http://schemas.microsoft.com/office/powerpoint/2010/main" xmlns:a14="http://schemas.microsoft.com/office/drawing/2010/main" w="9525">
                  <a:solidFill>
                    <a:srgbClr val="000000"/>
                  </a:solidFill>
                  <a:round/>
                  <a:headEnd/>
                  <a:tailEnd/>
                </a14:hiddenLine>
              </a:ext>
            </a:extLst>
          </p:spPr>
          <p:txBody>
            <a:bodyPr/>
            <a:lstStyle/>
            <a:p>
              <a:endParaRPr lang="bg-BG"/>
            </a:p>
          </p:txBody>
        </p:sp>
        <p:sp>
          <p:nvSpPr>
            <p:cNvPr id="41" name="Freeform 29">
              <a:extLst>
                <a:ext uri="{FF2B5EF4-FFF2-40B4-BE49-F238E27FC236}">
                  <a16:creationId xmlns:a16="http://schemas.microsoft.com/office/drawing/2014/main" id="{1C7FF311-C877-42AD-8656-6ADF9E8B03C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695325" y="4763"/>
              <a:ext cx="309563" cy="1558925"/>
            </a:xfrm>
            <a:custGeom>
              <a:avLst/>
              <a:gdLst/>
              <a:ahLst/>
              <a:cxnLst/>
              <a:rect l="0" t="0" r="r" b="b"/>
              <a:pathLst>
                <a:path w="195" h="982">
                  <a:moveTo>
                    <a:pt x="195" y="982"/>
                  </a:moveTo>
                  <a:lnTo>
                    <a:pt x="177" y="982"/>
                  </a:lnTo>
                  <a:lnTo>
                    <a:pt x="177" y="805"/>
                  </a:lnTo>
                  <a:lnTo>
                    <a:pt x="0" y="629"/>
                  </a:lnTo>
                  <a:lnTo>
                    <a:pt x="0" y="0"/>
                  </a:lnTo>
                  <a:lnTo>
                    <a:pt x="18" y="0"/>
                  </a:lnTo>
                  <a:lnTo>
                    <a:pt x="18" y="623"/>
                  </a:lnTo>
                  <a:lnTo>
                    <a:pt x="195" y="796"/>
                  </a:lnTo>
                  <a:lnTo>
                    <a:pt x="195" y="982"/>
                  </a:lnTo>
                  <a:close/>
                </a:path>
              </a:pathLst>
            </a:custGeom>
            <a:grpFill/>
            <a:ln>
              <a:noFill/>
            </a:ln>
            <a:extLst>
              <a:ext uri="{91240B29-F687-4f45-9708-019B960494DF}">
                <a14:hiddenLine xmlns="" xmlns:a16="http://schemas.microsoft.com/office/drawing/2014/main" xmlns:p14="http://schemas.microsoft.com/office/powerpoint/2010/main" xmlns:a14="http://schemas.microsoft.com/office/drawing/2010/main" w="9525">
                  <a:solidFill>
                    <a:srgbClr val="000000"/>
                  </a:solidFill>
                  <a:round/>
                  <a:headEnd/>
                  <a:tailEnd/>
                </a14:hiddenLine>
              </a:ext>
            </a:extLst>
          </p:spPr>
          <p:txBody>
            <a:bodyPr/>
            <a:lstStyle/>
            <a:p>
              <a:endParaRPr lang="bg-BG"/>
            </a:p>
          </p:txBody>
        </p:sp>
        <p:sp>
          <p:nvSpPr>
            <p:cNvPr id="42" name="Freeform 30">
              <a:extLst>
                <a:ext uri="{FF2B5EF4-FFF2-40B4-BE49-F238E27FC236}">
                  <a16:creationId xmlns:a16="http://schemas.microsoft.com/office/drawing/2014/main" id="{21D21197-E4E6-4974-8717-7A884C470696}"/>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57150" y="4881563"/>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2" y="4"/>
                    <a:pt x="4" y="11"/>
                    <a:pt x="4" y="20"/>
                  </a:cubicBezTo>
                  <a:cubicBezTo>
                    <a:pt x="4" y="29"/>
                    <a:pt x="12" y="36"/>
                    <a:pt x="20" y="36"/>
                  </a:cubicBezTo>
                  <a:cubicBezTo>
                    <a:pt x="29" y="36"/>
                    <a:pt x="36" y="29"/>
                    <a:pt x="36" y="20"/>
                  </a:cubicBezTo>
                  <a:cubicBezTo>
                    <a:pt x="36" y="11"/>
                    <a:pt x="29" y="4"/>
                    <a:pt x="20" y="4"/>
                  </a:cubicBezTo>
                  <a:close/>
                </a:path>
              </a:pathLst>
            </a:custGeom>
            <a:grpFill/>
            <a:ln>
              <a:noFill/>
            </a:ln>
            <a:extLst>
              <a:ext uri="{91240B29-F687-4f45-9708-019B960494DF}">
                <a14:hiddenLine xmlns="" xmlns:a16="http://schemas.microsoft.com/office/drawing/2014/main" xmlns:p14="http://schemas.microsoft.com/office/powerpoint/2010/main" xmlns:a14="http://schemas.microsoft.com/office/drawing/2010/main" w="9525">
                  <a:solidFill>
                    <a:srgbClr val="000000"/>
                  </a:solidFill>
                  <a:round/>
                  <a:headEnd/>
                  <a:tailEnd/>
                </a14:hiddenLine>
              </a:ext>
            </a:extLst>
          </p:spPr>
          <p:txBody>
            <a:bodyPr/>
            <a:lstStyle/>
            <a:p>
              <a:endParaRPr lang="bg-BG"/>
            </a:p>
          </p:txBody>
        </p:sp>
        <p:sp>
          <p:nvSpPr>
            <p:cNvPr id="43" name="Freeform 31">
              <a:extLst>
                <a:ext uri="{FF2B5EF4-FFF2-40B4-BE49-F238E27FC236}">
                  <a16:creationId xmlns:a16="http://schemas.microsoft.com/office/drawing/2014/main" id="{8999D374-7231-438C-AAFF-586E90D7AC4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38113" y="5060950"/>
              <a:ext cx="304800" cy="1778000"/>
            </a:xfrm>
            <a:custGeom>
              <a:avLst/>
              <a:gdLst/>
              <a:ahLst/>
              <a:cxnLst/>
              <a:rect l="0" t="0" r="r" b="b"/>
              <a:pathLst>
                <a:path w="192" h="1120">
                  <a:moveTo>
                    <a:pt x="192" y="1120"/>
                  </a:moveTo>
                  <a:lnTo>
                    <a:pt x="177" y="1120"/>
                  </a:lnTo>
                  <a:lnTo>
                    <a:pt x="177" y="360"/>
                  </a:lnTo>
                  <a:lnTo>
                    <a:pt x="0" y="183"/>
                  </a:lnTo>
                  <a:lnTo>
                    <a:pt x="0" y="0"/>
                  </a:lnTo>
                  <a:lnTo>
                    <a:pt x="15" y="0"/>
                  </a:lnTo>
                  <a:lnTo>
                    <a:pt x="15" y="177"/>
                  </a:lnTo>
                  <a:lnTo>
                    <a:pt x="192" y="354"/>
                  </a:lnTo>
                  <a:lnTo>
                    <a:pt x="192" y="1120"/>
                  </a:lnTo>
                  <a:close/>
                </a:path>
              </a:pathLst>
            </a:custGeom>
            <a:grpFill/>
            <a:ln>
              <a:noFill/>
            </a:ln>
            <a:extLst>
              <a:ext uri="{91240B29-F687-4f45-9708-019B960494DF}">
                <a14:hiddenLine xmlns="" xmlns:a16="http://schemas.microsoft.com/office/drawing/2014/main" xmlns:p14="http://schemas.microsoft.com/office/powerpoint/2010/main" xmlns:a14="http://schemas.microsoft.com/office/drawing/2010/main" w="9525">
                  <a:solidFill>
                    <a:srgbClr val="000000"/>
                  </a:solidFill>
                  <a:round/>
                  <a:headEnd/>
                  <a:tailEnd/>
                </a14:hiddenLine>
              </a:ext>
            </a:extLst>
          </p:spPr>
          <p:txBody>
            <a:bodyPr/>
            <a:lstStyle/>
            <a:p>
              <a:endParaRPr lang="bg-BG"/>
            </a:p>
          </p:txBody>
        </p:sp>
        <p:sp>
          <p:nvSpPr>
            <p:cNvPr id="44" name="Freeform 32">
              <a:extLst>
                <a:ext uri="{FF2B5EF4-FFF2-40B4-BE49-F238E27FC236}">
                  <a16:creationId xmlns:a16="http://schemas.microsoft.com/office/drawing/2014/main" id="{2E99439A-BBE6-47F9-9B2E-08FB842D30AE}"/>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561975" y="6430963"/>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2" y="4"/>
                    <a:pt x="4" y="11"/>
                    <a:pt x="4" y="20"/>
                  </a:cubicBezTo>
                  <a:cubicBezTo>
                    <a:pt x="4" y="29"/>
                    <a:pt x="12" y="36"/>
                    <a:pt x="20" y="36"/>
                  </a:cubicBezTo>
                  <a:cubicBezTo>
                    <a:pt x="29" y="36"/>
                    <a:pt x="36" y="29"/>
                    <a:pt x="36" y="20"/>
                  </a:cubicBezTo>
                  <a:cubicBezTo>
                    <a:pt x="36" y="11"/>
                    <a:pt x="29" y="4"/>
                    <a:pt x="20" y="4"/>
                  </a:cubicBezTo>
                  <a:close/>
                </a:path>
              </a:pathLst>
            </a:custGeom>
            <a:grpFill/>
            <a:ln>
              <a:noFill/>
            </a:ln>
            <a:extLst>
              <a:ext uri="{91240B29-F687-4f45-9708-019B960494DF}">
                <a14:hiddenLine xmlns="" xmlns:a16="http://schemas.microsoft.com/office/drawing/2014/main" xmlns:p14="http://schemas.microsoft.com/office/powerpoint/2010/main" xmlns:a14="http://schemas.microsoft.com/office/drawing/2010/main" w="9525">
                  <a:solidFill>
                    <a:srgbClr val="000000"/>
                  </a:solidFill>
                  <a:round/>
                  <a:headEnd/>
                  <a:tailEnd/>
                </a14:hiddenLine>
              </a:ext>
            </a:extLst>
          </p:spPr>
          <p:txBody>
            <a:bodyPr/>
            <a:lstStyle/>
            <a:p>
              <a:endParaRPr lang="bg-BG"/>
            </a:p>
          </p:txBody>
        </p:sp>
        <p:sp>
          <p:nvSpPr>
            <p:cNvPr id="45" name="Rectangle 33">
              <a:extLst>
                <a:ext uri="{FF2B5EF4-FFF2-40B4-BE49-F238E27FC236}">
                  <a16:creationId xmlns:a16="http://schemas.microsoft.com/office/drawing/2014/main" id="{326BBA6A-787A-4927-9CEA-4EF2315E8B38}"/>
                </a:ext>
                <a:ext uri="{C183D7F6-B498-43B3-948B-1728B52AA6E4}">
                  <adec:decorative xmlns:adec="http://schemas.microsoft.com/office/drawing/2017/decorative" val="1"/>
                </a:ext>
              </a:extLst>
            </p:cNvPr>
            <p:cNvSpPr>
              <a:spLocks noChangeArrowheads="1"/>
            </p:cNvSpPr>
            <p:nvPr>
              <p:extLst>
                <p:ext uri="{386F3935-93C4-4BCD-93E2-E3B085C9AB24}">
                  <p16:designElem xmlns:p16="http://schemas.microsoft.com/office/powerpoint/2015/main" val="1"/>
                </p:ext>
              </p:extLst>
            </p:nvPr>
          </p:nvSpPr>
          <p:spPr bwMode="auto">
            <a:xfrm>
              <a:off x="642938" y="6610350"/>
              <a:ext cx="23813" cy="242888"/>
            </a:xfrm>
            <a:prstGeom prst="rect">
              <a:avLst/>
            </a:prstGeom>
            <a:grpFill/>
            <a:ln>
              <a:noFill/>
            </a:ln>
            <a:extLst>
              <a:ext uri="{91240B29-F687-4f45-9708-019B960494DF}">
                <a14:hiddenLine xmlns="" xmlns:a16="http://schemas.microsoft.com/office/drawing/2014/main" xmlns:p14="http://schemas.microsoft.com/office/powerpoint/2010/main" xmlns:a14="http://schemas.microsoft.com/office/drawing/2010/main" w="9525">
                  <a:solidFill>
                    <a:srgbClr val="000000"/>
                  </a:solidFill>
                  <a:miter lim="800000"/>
                  <a:headEnd/>
                  <a:tailEnd/>
                </a14:hiddenLine>
              </a:ext>
            </a:extLst>
          </p:spPr>
          <p:txBody>
            <a:bodyPr/>
            <a:lstStyle/>
            <a:p>
              <a:endParaRPr lang="bg-BG"/>
            </a:p>
          </p:txBody>
        </p:sp>
        <p:sp>
          <p:nvSpPr>
            <p:cNvPr id="46" name="Freeform 34">
              <a:extLst>
                <a:ext uri="{FF2B5EF4-FFF2-40B4-BE49-F238E27FC236}">
                  <a16:creationId xmlns:a16="http://schemas.microsoft.com/office/drawing/2014/main" id="{9EBCF724-BD4F-4763-96EA-3B49A0192422}"/>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76200" y="6430963"/>
              <a:ext cx="190500" cy="188913"/>
            </a:xfrm>
            <a:custGeom>
              <a:avLst/>
              <a:gdLst/>
              <a:ahLst/>
              <a:cxnLst/>
              <a:rect l="0" t="0" r="r" b="b"/>
              <a:pathLst>
                <a:path w="40" h="40">
                  <a:moveTo>
                    <a:pt x="20" y="40"/>
                  </a:moveTo>
                  <a:cubicBezTo>
                    <a:pt x="9" y="40"/>
                    <a:pt x="0" y="31"/>
                    <a:pt x="0" y="20"/>
                  </a:cubicBezTo>
                  <a:cubicBezTo>
                    <a:pt x="0" y="9"/>
                    <a:pt x="9" y="0"/>
                    <a:pt x="20" y="0"/>
                  </a:cubicBezTo>
                  <a:cubicBezTo>
                    <a:pt x="32" y="0"/>
                    <a:pt x="40" y="9"/>
                    <a:pt x="40" y="20"/>
                  </a:cubicBezTo>
                  <a:cubicBezTo>
                    <a:pt x="40" y="31"/>
                    <a:pt x="32" y="40"/>
                    <a:pt x="20" y="40"/>
                  </a:cubicBezTo>
                  <a:close/>
                  <a:moveTo>
                    <a:pt x="20" y="4"/>
                  </a:moveTo>
                  <a:cubicBezTo>
                    <a:pt x="12" y="4"/>
                    <a:pt x="4" y="11"/>
                    <a:pt x="4" y="20"/>
                  </a:cubicBezTo>
                  <a:cubicBezTo>
                    <a:pt x="4" y="29"/>
                    <a:pt x="12" y="36"/>
                    <a:pt x="20" y="36"/>
                  </a:cubicBezTo>
                  <a:cubicBezTo>
                    <a:pt x="29" y="36"/>
                    <a:pt x="36" y="29"/>
                    <a:pt x="36" y="20"/>
                  </a:cubicBezTo>
                  <a:cubicBezTo>
                    <a:pt x="36" y="11"/>
                    <a:pt x="29" y="4"/>
                    <a:pt x="20" y="4"/>
                  </a:cubicBezTo>
                  <a:close/>
                </a:path>
              </a:pathLst>
            </a:custGeom>
            <a:grpFill/>
            <a:ln>
              <a:noFill/>
            </a:ln>
            <a:extLst>
              <a:ext uri="{91240B29-F687-4f45-9708-019B960494DF}">
                <a14:hiddenLine xmlns="" xmlns:a16="http://schemas.microsoft.com/office/drawing/2014/main" xmlns:p14="http://schemas.microsoft.com/office/powerpoint/2010/main" xmlns:a14="http://schemas.microsoft.com/office/drawing/2010/main" w="9525">
                  <a:solidFill>
                    <a:srgbClr val="000000"/>
                  </a:solidFill>
                  <a:round/>
                  <a:headEnd/>
                  <a:tailEnd/>
                </a14:hiddenLine>
              </a:ext>
            </a:extLst>
          </p:spPr>
          <p:txBody>
            <a:bodyPr/>
            <a:lstStyle/>
            <a:p>
              <a:endParaRPr lang="bg-BG"/>
            </a:p>
          </p:txBody>
        </p:sp>
        <p:sp>
          <p:nvSpPr>
            <p:cNvPr id="47" name="Freeform 35">
              <a:extLst>
                <a:ext uri="{FF2B5EF4-FFF2-40B4-BE49-F238E27FC236}">
                  <a16:creationId xmlns:a16="http://schemas.microsoft.com/office/drawing/2014/main" id="{514181B4-343A-468A-A7A3-A24EA18437A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0" y="5978525"/>
              <a:ext cx="190500" cy="461963"/>
            </a:xfrm>
            <a:custGeom>
              <a:avLst/>
              <a:gdLst/>
              <a:ahLst/>
              <a:cxnLst/>
              <a:rect l="0" t="0" r="r" b="b"/>
              <a:pathLst>
                <a:path w="120" h="291">
                  <a:moveTo>
                    <a:pt x="120" y="291"/>
                  </a:moveTo>
                  <a:lnTo>
                    <a:pt x="105" y="291"/>
                  </a:lnTo>
                  <a:lnTo>
                    <a:pt x="105" y="114"/>
                  </a:lnTo>
                  <a:lnTo>
                    <a:pt x="0" y="9"/>
                  </a:lnTo>
                  <a:lnTo>
                    <a:pt x="12" y="0"/>
                  </a:lnTo>
                  <a:lnTo>
                    <a:pt x="120" y="108"/>
                  </a:lnTo>
                  <a:lnTo>
                    <a:pt x="120" y="291"/>
                  </a:lnTo>
                  <a:close/>
                </a:path>
              </a:pathLst>
            </a:custGeom>
            <a:grpFill/>
            <a:ln>
              <a:noFill/>
            </a:ln>
            <a:extLst>
              <a:ext uri="{91240B29-F687-4f45-9708-019B960494DF}">
                <a14:hiddenLine xmlns="" xmlns:a16="http://schemas.microsoft.com/office/drawing/2014/main" xmlns:p14="http://schemas.microsoft.com/office/powerpoint/2010/main" xmlns:a14="http://schemas.microsoft.com/office/drawing/2010/main" w="9525">
                  <a:solidFill>
                    <a:srgbClr val="000000"/>
                  </a:solidFill>
                  <a:round/>
                  <a:headEnd/>
                  <a:tailEnd/>
                </a14:hiddenLine>
              </a:ext>
            </a:extLst>
          </p:spPr>
          <p:txBody>
            <a:bodyPr/>
            <a:lstStyle/>
            <a:p>
              <a:endParaRPr lang="bg-BG"/>
            </a:p>
          </p:txBody>
        </p:sp>
        <p:sp>
          <p:nvSpPr>
            <p:cNvPr id="48" name="Freeform 36">
              <a:extLst>
                <a:ext uri="{FF2B5EF4-FFF2-40B4-BE49-F238E27FC236}">
                  <a16:creationId xmlns:a16="http://schemas.microsoft.com/office/drawing/2014/main" id="{CA203802-8F2C-4810-86C3-9F5C8A8C51C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014413" y="1801813"/>
              <a:ext cx="214313" cy="755650"/>
            </a:xfrm>
            <a:custGeom>
              <a:avLst/>
              <a:gdLst/>
              <a:ahLst/>
              <a:cxnLst/>
              <a:rect l="0" t="0" r="r" b="b"/>
              <a:pathLst>
                <a:path w="135" h="476">
                  <a:moveTo>
                    <a:pt x="12" y="476"/>
                  </a:moveTo>
                  <a:lnTo>
                    <a:pt x="0" y="476"/>
                  </a:lnTo>
                  <a:lnTo>
                    <a:pt x="0" y="128"/>
                  </a:lnTo>
                  <a:lnTo>
                    <a:pt x="126" y="0"/>
                  </a:lnTo>
                  <a:lnTo>
                    <a:pt x="135" y="9"/>
                  </a:lnTo>
                  <a:lnTo>
                    <a:pt x="12" y="131"/>
                  </a:lnTo>
                  <a:lnTo>
                    <a:pt x="12" y="476"/>
                  </a:lnTo>
                  <a:close/>
                </a:path>
              </a:pathLst>
            </a:custGeom>
            <a:grpFill/>
            <a:ln>
              <a:noFill/>
            </a:ln>
            <a:extLst>
              <a:ext uri="{91240B29-F687-4f45-9708-019B960494DF}">
                <a14:hiddenLine xmlns="" xmlns:a16="http://schemas.microsoft.com/office/drawing/2014/main" xmlns:p14="http://schemas.microsoft.com/office/powerpoint/2010/main" xmlns:a14="http://schemas.microsoft.com/office/drawing/2010/main" w="9525">
                  <a:solidFill>
                    <a:srgbClr val="000000"/>
                  </a:solidFill>
                  <a:round/>
                  <a:headEnd/>
                  <a:tailEnd/>
                </a14:hiddenLine>
              </a:ext>
            </a:extLst>
          </p:spPr>
          <p:txBody>
            <a:bodyPr/>
            <a:lstStyle/>
            <a:p>
              <a:endParaRPr lang="bg-BG"/>
            </a:p>
          </p:txBody>
        </p:sp>
        <p:sp>
          <p:nvSpPr>
            <p:cNvPr id="49" name="Freeform 37">
              <a:extLst>
                <a:ext uri="{FF2B5EF4-FFF2-40B4-BE49-F238E27FC236}">
                  <a16:creationId xmlns:a16="http://schemas.microsoft.com/office/drawing/2014/main" id="{49DE1B83-157A-4C15-9CDD-0890D4102E2C}"/>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938213" y="2547938"/>
              <a:ext cx="166688" cy="160338"/>
            </a:xfrm>
            <a:custGeom>
              <a:avLst/>
              <a:gdLst/>
              <a:ahLst/>
              <a:cxnLst/>
              <a:rect l="0" t="0" r="r" b="b"/>
              <a:pathLst>
                <a:path w="35" h="34">
                  <a:moveTo>
                    <a:pt x="18" y="34"/>
                  </a:moveTo>
                  <a:cubicBezTo>
                    <a:pt x="8" y="34"/>
                    <a:pt x="0" y="26"/>
                    <a:pt x="0" y="17"/>
                  </a:cubicBezTo>
                  <a:cubicBezTo>
                    <a:pt x="0" y="7"/>
                    <a:pt x="8" y="0"/>
                    <a:pt x="18" y="0"/>
                  </a:cubicBezTo>
                  <a:cubicBezTo>
                    <a:pt x="27" y="0"/>
                    <a:pt x="35" y="7"/>
                    <a:pt x="35" y="17"/>
                  </a:cubicBezTo>
                  <a:cubicBezTo>
                    <a:pt x="35" y="26"/>
                    <a:pt x="27" y="34"/>
                    <a:pt x="18" y="34"/>
                  </a:cubicBezTo>
                  <a:close/>
                  <a:moveTo>
                    <a:pt x="18" y="4"/>
                  </a:moveTo>
                  <a:cubicBezTo>
                    <a:pt x="10" y="4"/>
                    <a:pt x="4" y="10"/>
                    <a:pt x="4" y="17"/>
                  </a:cubicBezTo>
                  <a:cubicBezTo>
                    <a:pt x="4" y="24"/>
                    <a:pt x="10" y="30"/>
                    <a:pt x="18" y="30"/>
                  </a:cubicBezTo>
                  <a:cubicBezTo>
                    <a:pt x="25" y="30"/>
                    <a:pt x="31" y="24"/>
                    <a:pt x="31" y="17"/>
                  </a:cubicBezTo>
                  <a:cubicBezTo>
                    <a:pt x="31" y="10"/>
                    <a:pt x="25" y="4"/>
                    <a:pt x="18" y="4"/>
                  </a:cubicBezTo>
                  <a:close/>
                </a:path>
              </a:pathLst>
            </a:custGeom>
            <a:grpFill/>
            <a:ln>
              <a:noFill/>
            </a:ln>
            <a:extLst>
              <a:ext uri="{91240B29-F687-4f45-9708-019B960494DF}">
                <a14:hiddenLine xmlns="" xmlns:a16="http://schemas.microsoft.com/office/drawing/2014/main" xmlns:p14="http://schemas.microsoft.com/office/powerpoint/2010/main" xmlns:a14="http://schemas.microsoft.com/office/drawing/2010/main" w="9525">
                  <a:solidFill>
                    <a:srgbClr val="000000"/>
                  </a:solidFill>
                  <a:round/>
                  <a:headEnd/>
                  <a:tailEnd/>
                </a14:hiddenLine>
              </a:ext>
            </a:extLst>
          </p:spPr>
          <p:txBody>
            <a:bodyPr/>
            <a:lstStyle/>
            <a:p>
              <a:endParaRPr lang="bg-BG"/>
            </a:p>
          </p:txBody>
        </p:sp>
        <p:sp>
          <p:nvSpPr>
            <p:cNvPr id="50" name="Freeform 38">
              <a:extLst>
                <a:ext uri="{FF2B5EF4-FFF2-40B4-BE49-F238E27FC236}">
                  <a16:creationId xmlns:a16="http://schemas.microsoft.com/office/drawing/2014/main" id="{79FF2CFC-9520-4047-97BA-B9F21A5A80B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595313" y="4763"/>
              <a:ext cx="638175" cy="4025900"/>
            </a:xfrm>
            <a:custGeom>
              <a:avLst/>
              <a:gdLst/>
              <a:ahLst/>
              <a:cxnLst/>
              <a:rect l="0" t="0" r="r" b="b"/>
              <a:pathLst>
                <a:path w="402" h="2536">
                  <a:moveTo>
                    <a:pt x="402" y="2536"/>
                  </a:moveTo>
                  <a:lnTo>
                    <a:pt x="387" y="2536"/>
                  </a:lnTo>
                  <a:lnTo>
                    <a:pt x="387" y="2311"/>
                  </a:lnTo>
                  <a:lnTo>
                    <a:pt x="0" y="1925"/>
                  </a:lnTo>
                  <a:lnTo>
                    <a:pt x="0" y="0"/>
                  </a:lnTo>
                  <a:lnTo>
                    <a:pt x="15" y="0"/>
                  </a:lnTo>
                  <a:lnTo>
                    <a:pt x="15" y="1916"/>
                  </a:lnTo>
                  <a:lnTo>
                    <a:pt x="402" y="2302"/>
                  </a:lnTo>
                  <a:lnTo>
                    <a:pt x="402" y="2536"/>
                  </a:lnTo>
                  <a:close/>
                </a:path>
              </a:pathLst>
            </a:custGeom>
            <a:grpFill/>
            <a:ln>
              <a:noFill/>
            </a:ln>
            <a:extLst>
              <a:ext uri="{91240B29-F687-4f45-9708-019B960494DF}">
                <a14:hiddenLine xmlns="" xmlns:a16="http://schemas.microsoft.com/office/drawing/2014/main" xmlns:p14="http://schemas.microsoft.com/office/powerpoint/2010/main" xmlns:a14="http://schemas.microsoft.com/office/drawing/2010/main" w="9525">
                  <a:solidFill>
                    <a:srgbClr val="000000"/>
                  </a:solidFill>
                  <a:round/>
                  <a:headEnd/>
                  <a:tailEnd/>
                </a14:hiddenLine>
              </a:ext>
            </a:extLst>
          </p:spPr>
          <p:txBody>
            <a:bodyPr/>
            <a:lstStyle/>
            <a:p>
              <a:endParaRPr lang="bg-BG"/>
            </a:p>
          </p:txBody>
        </p:sp>
        <p:sp>
          <p:nvSpPr>
            <p:cNvPr id="51" name="Freeform 39">
              <a:extLst>
                <a:ext uri="{FF2B5EF4-FFF2-40B4-BE49-F238E27FC236}">
                  <a16:creationId xmlns:a16="http://schemas.microsoft.com/office/drawing/2014/main" id="{51DF22B1-CEB5-4249-BD3A-994A6EDDF8D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223963" y="1382713"/>
              <a:ext cx="142875" cy="476250"/>
            </a:xfrm>
            <a:custGeom>
              <a:avLst/>
              <a:gdLst/>
              <a:ahLst/>
              <a:cxnLst/>
              <a:rect l="0" t="0" r="r" b="b"/>
              <a:pathLst>
                <a:path w="90" h="300">
                  <a:moveTo>
                    <a:pt x="90" y="300"/>
                  </a:moveTo>
                  <a:lnTo>
                    <a:pt x="78" y="300"/>
                  </a:lnTo>
                  <a:lnTo>
                    <a:pt x="78" y="84"/>
                  </a:lnTo>
                  <a:lnTo>
                    <a:pt x="0" y="9"/>
                  </a:lnTo>
                  <a:lnTo>
                    <a:pt x="9" y="0"/>
                  </a:lnTo>
                  <a:lnTo>
                    <a:pt x="90" y="81"/>
                  </a:lnTo>
                  <a:lnTo>
                    <a:pt x="90" y="300"/>
                  </a:lnTo>
                  <a:close/>
                </a:path>
              </a:pathLst>
            </a:custGeom>
            <a:grpFill/>
            <a:ln>
              <a:noFill/>
            </a:ln>
            <a:extLst>
              <a:ext uri="{91240B29-F687-4f45-9708-019B960494DF}">
                <a14:hiddenLine xmlns="" xmlns:a16="http://schemas.microsoft.com/office/drawing/2014/main" xmlns:p14="http://schemas.microsoft.com/office/powerpoint/2010/main" xmlns:a14="http://schemas.microsoft.com/office/drawing/2010/main" w="9525">
                  <a:solidFill>
                    <a:srgbClr val="000000"/>
                  </a:solidFill>
                  <a:round/>
                  <a:headEnd/>
                  <a:tailEnd/>
                </a14:hiddenLine>
              </a:ext>
            </a:extLst>
          </p:spPr>
          <p:txBody>
            <a:bodyPr/>
            <a:lstStyle/>
            <a:p>
              <a:endParaRPr lang="bg-BG"/>
            </a:p>
          </p:txBody>
        </p:sp>
        <p:sp>
          <p:nvSpPr>
            <p:cNvPr id="52" name="Freeform 40">
              <a:extLst>
                <a:ext uri="{FF2B5EF4-FFF2-40B4-BE49-F238E27FC236}">
                  <a16:creationId xmlns:a16="http://schemas.microsoft.com/office/drawing/2014/main" id="{25FAC49F-4726-4ED1-832D-A07808F71BB6}"/>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1300163" y="1849438"/>
              <a:ext cx="109538" cy="107950"/>
            </a:xfrm>
            <a:custGeom>
              <a:avLst/>
              <a:gdLst/>
              <a:ahLst/>
              <a:cxnLst/>
              <a:rect l="0" t="0" r="r" b="b"/>
              <a:pathLst>
                <a:path w="23" h="23">
                  <a:moveTo>
                    <a:pt x="12" y="23"/>
                  </a:moveTo>
                  <a:cubicBezTo>
                    <a:pt x="5" y="23"/>
                    <a:pt x="0" y="18"/>
                    <a:pt x="0" y="12"/>
                  </a:cubicBezTo>
                  <a:cubicBezTo>
                    <a:pt x="0" y="5"/>
                    <a:pt x="5" y="0"/>
                    <a:pt x="12" y="0"/>
                  </a:cubicBezTo>
                  <a:cubicBezTo>
                    <a:pt x="18" y="0"/>
                    <a:pt x="23" y="5"/>
                    <a:pt x="23" y="12"/>
                  </a:cubicBezTo>
                  <a:cubicBezTo>
                    <a:pt x="23" y="18"/>
                    <a:pt x="18" y="23"/>
                    <a:pt x="12" y="23"/>
                  </a:cubicBezTo>
                  <a:close/>
                  <a:moveTo>
                    <a:pt x="12" y="4"/>
                  </a:moveTo>
                  <a:cubicBezTo>
                    <a:pt x="8" y="4"/>
                    <a:pt x="4" y="8"/>
                    <a:pt x="4" y="12"/>
                  </a:cubicBezTo>
                  <a:cubicBezTo>
                    <a:pt x="4" y="16"/>
                    <a:pt x="8" y="19"/>
                    <a:pt x="12" y="19"/>
                  </a:cubicBezTo>
                  <a:cubicBezTo>
                    <a:pt x="16" y="19"/>
                    <a:pt x="19" y="16"/>
                    <a:pt x="19" y="12"/>
                  </a:cubicBezTo>
                  <a:cubicBezTo>
                    <a:pt x="19" y="8"/>
                    <a:pt x="16" y="4"/>
                    <a:pt x="12" y="4"/>
                  </a:cubicBezTo>
                  <a:close/>
                </a:path>
              </a:pathLst>
            </a:custGeom>
            <a:grpFill/>
            <a:ln>
              <a:noFill/>
            </a:ln>
            <a:extLst>
              <a:ext uri="{91240B29-F687-4f45-9708-019B960494DF}">
                <a14:hiddenLine xmlns="" xmlns:a16="http://schemas.microsoft.com/office/drawing/2014/main" xmlns:p14="http://schemas.microsoft.com/office/powerpoint/2010/main" xmlns:a14="http://schemas.microsoft.com/office/drawing/2010/main" w="9525">
                  <a:solidFill>
                    <a:srgbClr val="000000"/>
                  </a:solidFill>
                  <a:round/>
                  <a:headEnd/>
                  <a:tailEnd/>
                </a14:hiddenLine>
              </a:ext>
            </a:extLst>
          </p:spPr>
          <p:txBody>
            <a:bodyPr/>
            <a:lstStyle/>
            <a:p>
              <a:endParaRPr lang="bg-BG"/>
            </a:p>
          </p:txBody>
        </p:sp>
        <p:sp>
          <p:nvSpPr>
            <p:cNvPr id="53" name="Freeform 41">
              <a:extLst>
                <a:ext uri="{FF2B5EF4-FFF2-40B4-BE49-F238E27FC236}">
                  <a16:creationId xmlns:a16="http://schemas.microsoft.com/office/drawing/2014/main" id="{59C42689-6633-4333-9462-1733BC620D3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280988" y="3417888"/>
              <a:ext cx="142875" cy="474663"/>
            </a:xfrm>
            <a:custGeom>
              <a:avLst/>
              <a:gdLst/>
              <a:ahLst/>
              <a:cxnLst/>
              <a:rect l="0" t="0" r="r" b="b"/>
              <a:pathLst>
                <a:path w="90" h="299">
                  <a:moveTo>
                    <a:pt x="12" y="299"/>
                  </a:moveTo>
                  <a:lnTo>
                    <a:pt x="0" y="299"/>
                  </a:lnTo>
                  <a:lnTo>
                    <a:pt x="0" y="80"/>
                  </a:lnTo>
                  <a:lnTo>
                    <a:pt x="81" y="0"/>
                  </a:lnTo>
                  <a:lnTo>
                    <a:pt x="90" y="8"/>
                  </a:lnTo>
                  <a:lnTo>
                    <a:pt x="12" y="83"/>
                  </a:lnTo>
                  <a:lnTo>
                    <a:pt x="12" y="299"/>
                  </a:lnTo>
                  <a:close/>
                </a:path>
              </a:pathLst>
            </a:custGeom>
            <a:grpFill/>
            <a:ln>
              <a:noFill/>
            </a:ln>
            <a:extLst>
              <a:ext uri="{91240B29-F687-4f45-9708-019B960494DF}">
                <a14:hiddenLine xmlns="" xmlns:a16="http://schemas.microsoft.com/office/drawing/2014/main" xmlns:p14="http://schemas.microsoft.com/office/powerpoint/2010/main" xmlns:a14="http://schemas.microsoft.com/office/drawing/2010/main" w="9525">
                  <a:solidFill>
                    <a:srgbClr val="000000"/>
                  </a:solidFill>
                  <a:round/>
                  <a:headEnd/>
                  <a:tailEnd/>
                </a14:hiddenLine>
              </a:ext>
            </a:extLst>
          </p:spPr>
          <p:txBody>
            <a:bodyPr/>
            <a:lstStyle/>
            <a:p>
              <a:endParaRPr lang="bg-BG"/>
            </a:p>
          </p:txBody>
        </p:sp>
        <p:sp>
          <p:nvSpPr>
            <p:cNvPr id="54" name="Freeform 42">
              <a:extLst>
                <a:ext uri="{FF2B5EF4-FFF2-40B4-BE49-F238E27FC236}">
                  <a16:creationId xmlns:a16="http://schemas.microsoft.com/office/drawing/2014/main" id="{60B37CFD-CC7B-44E0-8F09-78895A966F1B}"/>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238125" y="3883025"/>
              <a:ext cx="109538" cy="109538"/>
            </a:xfrm>
            <a:custGeom>
              <a:avLst/>
              <a:gdLst/>
              <a:ahLst/>
              <a:cxnLst/>
              <a:rect l="0" t="0" r="r" b="b"/>
              <a:pathLst>
                <a:path w="23" h="23">
                  <a:moveTo>
                    <a:pt x="11" y="23"/>
                  </a:moveTo>
                  <a:cubicBezTo>
                    <a:pt x="5" y="23"/>
                    <a:pt x="0" y="18"/>
                    <a:pt x="0" y="12"/>
                  </a:cubicBezTo>
                  <a:cubicBezTo>
                    <a:pt x="0" y="5"/>
                    <a:pt x="5" y="0"/>
                    <a:pt x="11" y="0"/>
                  </a:cubicBezTo>
                  <a:cubicBezTo>
                    <a:pt x="17" y="0"/>
                    <a:pt x="23" y="5"/>
                    <a:pt x="23" y="12"/>
                  </a:cubicBezTo>
                  <a:cubicBezTo>
                    <a:pt x="23" y="18"/>
                    <a:pt x="17" y="23"/>
                    <a:pt x="11" y="23"/>
                  </a:cubicBezTo>
                  <a:close/>
                  <a:moveTo>
                    <a:pt x="11" y="4"/>
                  </a:moveTo>
                  <a:cubicBezTo>
                    <a:pt x="7" y="4"/>
                    <a:pt x="4" y="8"/>
                    <a:pt x="4" y="12"/>
                  </a:cubicBezTo>
                  <a:cubicBezTo>
                    <a:pt x="4" y="16"/>
                    <a:pt x="7" y="19"/>
                    <a:pt x="11" y="19"/>
                  </a:cubicBezTo>
                  <a:cubicBezTo>
                    <a:pt x="15" y="19"/>
                    <a:pt x="19" y="16"/>
                    <a:pt x="19" y="12"/>
                  </a:cubicBezTo>
                  <a:cubicBezTo>
                    <a:pt x="19" y="8"/>
                    <a:pt x="15" y="4"/>
                    <a:pt x="11" y="4"/>
                  </a:cubicBezTo>
                  <a:close/>
                </a:path>
              </a:pathLst>
            </a:custGeom>
            <a:grpFill/>
            <a:ln>
              <a:noFill/>
            </a:ln>
            <a:extLst>
              <a:ext uri="{91240B29-F687-4f45-9708-019B960494DF}">
                <a14:hiddenLine xmlns="" xmlns:a16="http://schemas.microsoft.com/office/drawing/2014/main" xmlns:p14="http://schemas.microsoft.com/office/powerpoint/2010/main" xmlns:a14="http://schemas.microsoft.com/office/drawing/2010/main" w="9525">
                  <a:solidFill>
                    <a:srgbClr val="000000"/>
                  </a:solidFill>
                  <a:round/>
                  <a:headEnd/>
                  <a:tailEnd/>
                </a14:hiddenLine>
              </a:ext>
            </a:extLst>
          </p:spPr>
          <p:txBody>
            <a:bodyPr/>
            <a:lstStyle/>
            <a:p>
              <a:endParaRPr lang="bg-BG"/>
            </a:p>
          </p:txBody>
        </p:sp>
        <p:sp>
          <p:nvSpPr>
            <p:cNvPr id="55" name="Freeform 43">
              <a:extLst>
                <a:ext uri="{FF2B5EF4-FFF2-40B4-BE49-F238E27FC236}">
                  <a16:creationId xmlns:a16="http://schemas.microsoft.com/office/drawing/2014/main" id="{F9074772-C2EC-4132-B934-4F0148F07FF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4763" y="2166938"/>
              <a:ext cx="114300" cy="452438"/>
            </a:xfrm>
            <a:custGeom>
              <a:avLst/>
              <a:gdLst/>
              <a:ahLst/>
              <a:cxnLst/>
              <a:rect l="0" t="0" r="r" b="b"/>
              <a:pathLst>
                <a:path w="72" h="285">
                  <a:moveTo>
                    <a:pt x="6" y="285"/>
                  </a:moveTo>
                  <a:lnTo>
                    <a:pt x="0" y="276"/>
                  </a:lnTo>
                  <a:lnTo>
                    <a:pt x="60" y="216"/>
                  </a:lnTo>
                  <a:lnTo>
                    <a:pt x="60" y="0"/>
                  </a:lnTo>
                  <a:lnTo>
                    <a:pt x="72" y="0"/>
                  </a:lnTo>
                  <a:lnTo>
                    <a:pt x="72" y="222"/>
                  </a:lnTo>
                  <a:lnTo>
                    <a:pt x="6" y="285"/>
                  </a:lnTo>
                  <a:close/>
                </a:path>
              </a:pathLst>
            </a:custGeom>
            <a:grpFill/>
            <a:ln>
              <a:noFill/>
            </a:ln>
            <a:extLst>
              <a:ext uri="{91240B29-F687-4f45-9708-019B960494DF}">
                <a14:hiddenLine xmlns="" xmlns:a16="http://schemas.microsoft.com/office/drawing/2014/main" xmlns:p14="http://schemas.microsoft.com/office/powerpoint/2010/main" xmlns:a14="http://schemas.microsoft.com/office/drawing/2010/main" w="9525">
                  <a:solidFill>
                    <a:srgbClr val="000000"/>
                  </a:solidFill>
                  <a:round/>
                  <a:headEnd/>
                  <a:tailEnd/>
                </a14:hiddenLine>
              </a:ext>
            </a:extLst>
          </p:spPr>
          <p:txBody>
            <a:bodyPr/>
            <a:lstStyle/>
            <a:p>
              <a:endParaRPr lang="bg-BG"/>
            </a:p>
          </p:txBody>
        </p:sp>
        <p:sp>
          <p:nvSpPr>
            <p:cNvPr id="56" name="Freeform 44">
              <a:extLst>
                <a:ext uri="{FF2B5EF4-FFF2-40B4-BE49-F238E27FC236}">
                  <a16:creationId xmlns:a16="http://schemas.microsoft.com/office/drawing/2014/main" id="{CD64CD1E-7C60-4B15-A6BD-0CDEC2532E42}"/>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52388" y="2066925"/>
              <a:ext cx="109538" cy="109538"/>
            </a:xfrm>
            <a:custGeom>
              <a:avLst/>
              <a:gdLst/>
              <a:ahLst/>
              <a:cxnLst/>
              <a:rect l="0" t="0" r="r" b="b"/>
              <a:pathLst>
                <a:path w="23" h="23">
                  <a:moveTo>
                    <a:pt x="12" y="23"/>
                  </a:moveTo>
                  <a:cubicBezTo>
                    <a:pt x="5" y="23"/>
                    <a:pt x="0" y="18"/>
                    <a:pt x="0" y="12"/>
                  </a:cubicBezTo>
                  <a:cubicBezTo>
                    <a:pt x="0" y="5"/>
                    <a:pt x="5" y="0"/>
                    <a:pt x="12" y="0"/>
                  </a:cubicBezTo>
                  <a:cubicBezTo>
                    <a:pt x="18" y="0"/>
                    <a:pt x="23" y="5"/>
                    <a:pt x="23" y="12"/>
                  </a:cubicBezTo>
                  <a:cubicBezTo>
                    <a:pt x="23" y="18"/>
                    <a:pt x="18" y="23"/>
                    <a:pt x="12" y="23"/>
                  </a:cubicBezTo>
                  <a:close/>
                  <a:moveTo>
                    <a:pt x="12" y="4"/>
                  </a:moveTo>
                  <a:cubicBezTo>
                    <a:pt x="8" y="4"/>
                    <a:pt x="4" y="8"/>
                    <a:pt x="4" y="12"/>
                  </a:cubicBezTo>
                  <a:cubicBezTo>
                    <a:pt x="4" y="16"/>
                    <a:pt x="8" y="19"/>
                    <a:pt x="12" y="19"/>
                  </a:cubicBezTo>
                  <a:cubicBezTo>
                    <a:pt x="16" y="19"/>
                    <a:pt x="19" y="16"/>
                    <a:pt x="19" y="12"/>
                  </a:cubicBezTo>
                  <a:cubicBezTo>
                    <a:pt x="19" y="8"/>
                    <a:pt x="16" y="4"/>
                    <a:pt x="12" y="4"/>
                  </a:cubicBezTo>
                  <a:close/>
                </a:path>
              </a:pathLst>
            </a:custGeom>
            <a:grpFill/>
            <a:ln>
              <a:noFill/>
            </a:ln>
            <a:extLst>
              <a:ext uri="{91240B29-F687-4f45-9708-019B960494DF}">
                <a14:hiddenLine xmlns="" xmlns:a16="http://schemas.microsoft.com/office/drawing/2014/main" xmlns:p14="http://schemas.microsoft.com/office/powerpoint/2010/main" xmlns:a14="http://schemas.microsoft.com/office/drawing/2010/main" w="9525">
                  <a:solidFill>
                    <a:srgbClr val="000000"/>
                  </a:solidFill>
                  <a:round/>
                  <a:headEnd/>
                  <a:tailEnd/>
                </a14:hiddenLine>
              </a:ext>
            </a:extLst>
          </p:spPr>
          <p:txBody>
            <a:bodyPr/>
            <a:lstStyle/>
            <a:p>
              <a:endParaRPr lang="bg-BG"/>
            </a:p>
          </p:txBody>
        </p:sp>
        <p:sp>
          <p:nvSpPr>
            <p:cNvPr id="57" name="Rectangle 45">
              <a:extLst>
                <a:ext uri="{FF2B5EF4-FFF2-40B4-BE49-F238E27FC236}">
                  <a16:creationId xmlns:a16="http://schemas.microsoft.com/office/drawing/2014/main" id="{76656787-08EB-4D3E-843B-3003DA3253F7}"/>
                </a:ext>
                <a:ext uri="{C183D7F6-B498-43B3-948B-1728B52AA6E4}">
                  <adec:decorative xmlns:adec="http://schemas.microsoft.com/office/drawing/2017/decorative" val="1"/>
                </a:ext>
              </a:extLst>
            </p:cNvPr>
            <p:cNvSpPr>
              <a:spLocks noChangeArrowheads="1"/>
            </p:cNvSpPr>
            <p:nvPr>
              <p:extLst>
                <p:ext uri="{386F3935-93C4-4BCD-93E2-E3B085C9AB24}">
                  <p16:designElem xmlns:p16="http://schemas.microsoft.com/office/powerpoint/2015/main" val="1"/>
                </p:ext>
              </p:extLst>
            </p:nvPr>
          </p:nvSpPr>
          <p:spPr bwMode="auto">
            <a:xfrm>
              <a:off x="1228725" y="4662488"/>
              <a:ext cx="23813" cy="2181225"/>
            </a:xfrm>
            <a:prstGeom prst="rect">
              <a:avLst/>
            </a:prstGeom>
            <a:grpFill/>
            <a:ln>
              <a:noFill/>
            </a:ln>
            <a:extLst>
              <a:ext uri="{91240B29-F687-4f45-9708-019B960494DF}">
                <a14:hiddenLine xmlns="" xmlns:a16="http://schemas.microsoft.com/office/drawing/2014/main" xmlns:p14="http://schemas.microsoft.com/office/powerpoint/2010/main" xmlns:a14="http://schemas.microsoft.com/office/drawing/2010/main" w="9525">
                  <a:solidFill>
                    <a:srgbClr val="000000"/>
                  </a:solidFill>
                  <a:miter lim="800000"/>
                  <a:headEnd/>
                  <a:tailEnd/>
                </a14:hiddenLine>
              </a:ext>
            </a:extLst>
          </p:spPr>
          <p:txBody>
            <a:bodyPr/>
            <a:lstStyle/>
            <a:p>
              <a:endParaRPr lang="bg-BG"/>
            </a:p>
          </p:txBody>
        </p:sp>
        <p:sp>
          <p:nvSpPr>
            <p:cNvPr id="58" name="Freeform 46">
              <a:extLst>
                <a:ext uri="{FF2B5EF4-FFF2-40B4-BE49-F238E27FC236}">
                  <a16:creationId xmlns:a16="http://schemas.microsoft.com/office/drawing/2014/main" id="{BDDC6CD8-3C85-4154-8CA7-C90055C9965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319213" y="5041900"/>
              <a:ext cx="371475" cy="1801813"/>
            </a:xfrm>
            <a:custGeom>
              <a:avLst/>
              <a:gdLst/>
              <a:ahLst/>
              <a:cxnLst/>
              <a:rect l="0" t="0" r="r" b="b"/>
              <a:pathLst>
                <a:path w="234" h="1135">
                  <a:moveTo>
                    <a:pt x="15" y="1135"/>
                  </a:moveTo>
                  <a:lnTo>
                    <a:pt x="0" y="1135"/>
                  </a:lnTo>
                  <a:lnTo>
                    <a:pt x="0" y="515"/>
                  </a:lnTo>
                  <a:lnTo>
                    <a:pt x="0" y="512"/>
                  </a:lnTo>
                  <a:lnTo>
                    <a:pt x="219" y="0"/>
                  </a:lnTo>
                  <a:lnTo>
                    <a:pt x="234" y="6"/>
                  </a:lnTo>
                  <a:lnTo>
                    <a:pt x="15" y="518"/>
                  </a:lnTo>
                  <a:lnTo>
                    <a:pt x="15" y="1135"/>
                  </a:lnTo>
                  <a:close/>
                </a:path>
              </a:pathLst>
            </a:custGeom>
            <a:grpFill/>
            <a:ln>
              <a:noFill/>
            </a:ln>
            <a:extLst>
              <a:ext uri="{91240B29-F687-4f45-9708-019B960494DF}">
                <a14:hiddenLine xmlns="" xmlns:a16="http://schemas.microsoft.com/office/drawing/2014/main" xmlns:p14="http://schemas.microsoft.com/office/powerpoint/2010/main" xmlns:a14="http://schemas.microsoft.com/office/drawing/2010/main" w="9525">
                  <a:solidFill>
                    <a:srgbClr val="000000"/>
                  </a:solidFill>
                  <a:round/>
                  <a:headEnd/>
                  <a:tailEnd/>
                </a14:hiddenLine>
              </a:ext>
            </a:extLst>
          </p:spPr>
          <p:txBody>
            <a:bodyPr/>
            <a:lstStyle/>
            <a:p>
              <a:endParaRPr lang="bg-BG"/>
            </a:p>
          </p:txBody>
        </p:sp>
        <p:sp>
          <p:nvSpPr>
            <p:cNvPr id="59" name="Freeform 47">
              <a:extLst>
                <a:ext uri="{FF2B5EF4-FFF2-40B4-BE49-F238E27FC236}">
                  <a16:creationId xmlns:a16="http://schemas.microsoft.com/office/drawing/2014/main" id="{64A47505-37C3-4DFD-B6A0-BACBE89A809F}"/>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1147763" y="448151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8" y="36"/>
                    <a:pt x="36" y="29"/>
                    <a:pt x="36" y="20"/>
                  </a:cubicBezTo>
                  <a:cubicBezTo>
                    <a:pt x="36" y="11"/>
                    <a:pt x="28" y="4"/>
                    <a:pt x="20" y="4"/>
                  </a:cubicBezTo>
                  <a:close/>
                </a:path>
              </a:pathLst>
            </a:custGeom>
            <a:grpFill/>
            <a:ln>
              <a:noFill/>
            </a:ln>
            <a:extLst>
              <a:ext uri="{91240B29-F687-4f45-9708-019B960494DF}">
                <a14:hiddenLine xmlns="" xmlns:a16="http://schemas.microsoft.com/office/drawing/2014/main" xmlns:p14="http://schemas.microsoft.com/office/powerpoint/2010/main" xmlns:a14="http://schemas.microsoft.com/office/drawing/2010/main" w="9525">
                  <a:solidFill>
                    <a:srgbClr val="000000"/>
                  </a:solidFill>
                  <a:round/>
                  <a:headEnd/>
                  <a:tailEnd/>
                </a14:hiddenLine>
              </a:ext>
            </a:extLst>
          </p:spPr>
          <p:txBody>
            <a:bodyPr/>
            <a:lstStyle/>
            <a:p>
              <a:endParaRPr lang="bg-BG"/>
            </a:p>
          </p:txBody>
        </p:sp>
        <p:sp>
          <p:nvSpPr>
            <p:cNvPr id="60" name="Freeform 48">
              <a:extLst>
                <a:ext uri="{FF2B5EF4-FFF2-40B4-BE49-F238E27FC236}">
                  <a16:creationId xmlns:a16="http://schemas.microsoft.com/office/drawing/2014/main" id="{4FB147B4-C2A1-46AE-B6B5-BB05027FABC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819150" y="3983038"/>
              <a:ext cx="347663" cy="2860675"/>
            </a:xfrm>
            <a:custGeom>
              <a:avLst/>
              <a:gdLst/>
              <a:ahLst/>
              <a:cxnLst/>
              <a:rect l="0" t="0" r="r" b="b"/>
              <a:pathLst>
                <a:path w="219" h="1802">
                  <a:moveTo>
                    <a:pt x="219" y="1802"/>
                  </a:moveTo>
                  <a:lnTo>
                    <a:pt x="201" y="1802"/>
                  </a:lnTo>
                  <a:lnTo>
                    <a:pt x="201" y="1185"/>
                  </a:lnTo>
                  <a:lnTo>
                    <a:pt x="0" y="3"/>
                  </a:lnTo>
                  <a:lnTo>
                    <a:pt x="15" y="0"/>
                  </a:lnTo>
                  <a:lnTo>
                    <a:pt x="219" y="1185"/>
                  </a:lnTo>
                  <a:lnTo>
                    <a:pt x="219" y="1802"/>
                  </a:lnTo>
                  <a:close/>
                </a:path>
              </a:pathLst>
            </a:custGeom>
            <a:grpFill/>
            <a:ln>
              <a:noFill/>
            </a:ln>
            <a:extLst>
              <a:ext uri="{91240B29-F687-4f45-9708-019B960494DF}">
                <a14:hiddenLine xmlns="" xmlns:a16="http://schemas.microsoft.com/office/drawing/2014/main" xmlns:p14="http://schemas.microsoft.com/office/powerpoint/2010/main" xmlns:a14="http://schemas.microsoft.com/office/drawing/2010/main" w="9525">
                  <a:solidFill>
                    <a:srgbClr val="000000"/>
                  </a:solidFill>
                  <a:round/>
                  <a:headEnd/>
                  <a:tailEnd/>
                </a14:hiddenLine>
              </a:ext>
            </a:extLst>
          </p:spPr>
          <p:txBody>
            <a:bodyPr/>
            <a:lstStyle/>
            <a:p>
              <a:endParaRPr lang="bg-BG"/>
            </a:p>
          </p:txBody>
        </p:sp>
        <p:sp>
          <p:nvSpPr>
            <p:cNvPr id="61" name="Freeform 49">
              <a:extLst>
                <a:ext uri="{FF2B5EF4-FFF2-40B4-BE49-F238E27FC236}">
                  <a16:creationId xmlns:a16="http://schemas.microsoft.com/office/drawing/2014/main" id="{A962EF7A-E05D-47DA-BA74-C8629D9383DD}"/>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728663" y="3806825"/>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8"/>
                    <a:pt x="11" y="36"/>
                    <a:pt x="20" y="36"/>
                  </a:cubicBezTo>
                  <a:cubicBezTo>
                    <a:pt x="29" y="36"/>
                    <a:pt x="36" y="28"/>
                    <a:pt x="36" y="20"/>
                  </a:cubicBezTo>
                  <a:cubicBezTo>
                    <a:pt x="36" y="11"/>
                    <a:pt x="29" y="4"/>
                    <a:pt x="20" y="4"/>
                  </a:cubicBezTo>
                  <a:close/>
                </a:path>
              </a:pathLst>
            </a:custGeom>
            <a:grpFill/>
            <a:ln>
              <a:noFill/>
            </a:ln>
            <a:extLst>
              <a:ext uri="{91240B29-F687-4f45-9708-019B960494DF}">
                <a14:hiddenLine xmlns="" xmlns:a16="http://schemas.microsoft.com/office/drawing/2014/main" xmlns:p14="http://schemas.microsoft.com/office/powerpoint/2010/main" xmlns:a14="http://schemas.microsoft.com/office/drawing/2010/main" w="9525">
                  <a:solidFill>
                    <a:srgbClr val="000000"/>
                  </a:solidFill>
                  <a:round/>
                  <a:headEnd/>
                  <a:tailEnd/>
                </a14:hiddenLine>
              </a:ext>
            </a:extLst>
          </p:spPr>
          <p:txBody>
            <a:bodyPr/>
            <a:lstStyle/>
            <a:p>
              <a:endParaRPr lang="bg-BG"/>
            </a:p>
          </p:txBody>
        </p:sp>
        <p:sp>
          <p:nvSpPr>
            <p:cNvPr id="62" name="Freeform 50">
              <a:extLst>
                <a:ext uri="{FF2B5EF4-FFF2-40B4-BE49-F238E27FC236}">
                  <a16:creationId xmlns:a16="http://schemas.microsoft.com/office/drawing/2014/main" id="{2C8FDFCC-308B-4955-A813-DFAC66312FA2}"/>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1624013" y="4867275"/>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8" y="36"/>
                    <a:pt x="36" y="29"/>
                    <a:pt x="36" y="20"/>
                  </a:cubicBezTo>
                  <a:cubicBezTo>
                    <a:pt x="36" y="11"/>
                    <a:pt x="28" y="4"/>
                    <a:pt x="20" y="4"/>
                  </a:cubicBezTo>
                  <a:close/>
                </a:path>
              </a:pathLst>
            </a:custGeom>
            <a:grpFill/>
            <a:ln>
              <a:noFill/>
            </a:ln>
            <a:extLst>
              <a:ext uri="{91240B29-F687-4f45-9708-019B960494DF}">
                <a14:hiddenLine xmlns="" xmlns:a16="http://schemas.microsoft.com/office/drawing/2014/main" xmlns:p14="http://schemas.microsoft.com/office/powerpoint/2010/main" xmlns:a14="http://schemas.microsoft.com/office/drawing/2010/main" w="9525">
                  <a:solidFill>
                    <a:srgbClr val="000000"/>
                  </a:solidFill>
                  <a:round/>
                  <a:headEnd/>
                  <a:tailEnd/>
                </a14:hiddenLine>
              </a:ext>
            </a:extLst>
          </p:spPr>
          <p:txBody>
            <a:bodyPr/>
            <a:lstStyle/>
            <a:p>
              <a:endParaRPr lang="bg-BG"/>
            </a:p>
          </p:txBody>
        </p:sp>
        <p:sp>
          <p:nvSpPr>
            <p:cNvPr id="63" name="Freeform 51">
              <a:extLst>
                <a:ext uri="{FF2B5EF4-FFF2-40B4-BE49-F238E27FC236}">
                  <a16:creationId xmlns:a16="http://schemas.microsoft.com/office/drawing/2014/main" id="{52D46068-8CFB-4E0B-9543-28A7ECADD87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404938" y="5422900"/>
              <a:ext cx="371475" cy="1425575"/>
            </a:xfrm>
            <a:custGeom>
              <a:avLst/>
              <a:gdLst/>
              <a:ahLst/>
              <a:cxnLst/>
              <a:rect l="0" t="0" r="r" b="b"/>
              <a:pathLst>
                <a:path w="234" h="898">
                  <a:moveTo>
                    <a:pt x="18" y="898"/>
                  </a:moveTo>
                  <a:lnTo>
                    <a:pt x="0" y="898"/>
                  </a:lnTo>
                  <a:lnTo>
                    <a:pt x="0" y="515"/>
                  </a:lnTo>
                  <a:lnTo>
                    <a:pt x="0" y="512"/>
                  </a:lnTo>
                  <a:lnTo>
                    <a:pt x="222" y="0"/>
                  </a:lnTo>
                  <a:lnTo>
                    <a:pt x="234" y="6"/>
                  </a:lnTo>
                  <a:lnTo>
                    <a:pt x="18" y="518"/>
                  </a:lnTo>
                  <a:lnTo>
                    <a:pt x="18" y="898"/>
                  </a:lnTo>
                  <a:close/>
                </a:path>
              </a:pathLst>
            </a:custGeom>
            <a:grpFill/>
            <a:ln>
              <a:noFill/>
            </a:ln>
            <a:extLst>
              <a:ext uri="{91240B29-F687-4f45-9708-019B960494DF}">
                <a14:hiddenLine xmlns="" xmlns:a16="http://schemas.microsoft.com/office/drawing/2014/main" xmlns:p14="http://schemas.microsoft.com/office/powerpoint/2010/main" xmlns:a14="http://schemas.microsoft.com/office/drawing/2010/main" w="9525">
                  <a:solidFill>
                    <a:srgbClr val="000000"/>
                  </a:solidFill>
                  <a:round/>
                  <a:headEnd/>
                  <a:tailEnd/>
                </a14:hiddenLine>
              </a:ext>
            </a:extLst>
          </p:spPr>
          <p:txBody>
            <a:bodyPr/>
            <a:lstStyle/>
            <a:p>
              <a:endParaRPr lang="bg-BG"/>
            </a:p>
          </p:txBody>
        </p:sp>
        <p:sp>
          <p:nvSpPr>
            <p:cNvPr id="64" name="Freeform 52">
              <a:extLst>
                <a:ext uri="{FF2B5EF4-FFF2-40B4-BE49-F238E27FC236}">
                  <a16:creationId xmlns:a16="http://schemas.microsoft.com/office/drawing/2014/main" id="{E47AE856-C4BB-48CF-B2A2-AFB0579F44A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666875" y="5945188"/>
              <a:ext cx="152400" cy="912813"/>
            </a:xfrm>
            <a:custGeom>
              <a:avLst/>
              <a:gdLst/>
              <a:ahLst/>
              <a:cxnLst/>
              <a:rect l="0" t="0" r="r" b="b"/>
              <a:pathLst>
                <a:path w="96" h="575">
                  <a:moveTo>
                    <a:pt x="15" y="575"/>
                  </a:moveTo>
                  <a:lnTo>
                    <a:pt x="0" y="569"/>
                  </a:lnTo>
                  <a:lnTo>
                    <a:pt x="81" y="383"/>
                  </a:lnTo>
                  <a:lnTo>
                    <a:pt x="81" y="0"/>
                  </a:lnTo>
                  <a:lnTo>
                    <a:pt x="96" y="0"/>
                  </a:lnTo>
                  <a:lnTo>
                    <a:pt x="96" y="386"/>
                  </a:lnTo>
                  <a:lnTo>
                    <a:pt x="15" y="575"/>
                  </a:lnTo>
                  <a:close/>
                </a:path>
              </a:pathLst>
            </a:custGeom>
            <a:grpFill/>
            <a:ln>
              <a:noFill/>
            </a:ln>
            <a:extLst>
              <a:ext uri="{91240B29-F687-4f45-9708-019B960494DF}">
                <a14:hiddenLine xmlns="" xmlns:a16="http://schemas.microsoft.com/office/drawing/2014/main" xmlns:p14="http://schemas.microsoft.com/office/powerpoint/2010/main" xmlns:a14="http://schemas.microsoft.com/office/drawing/2010/main" w="9525">
                  <a:solidFill>
                    <a:srgbClr val="000000"/>
                  </a:solidFill>
                  <a:round/>
                  <a:headEnd/>
                  <a:tailEnd/>
                </a14:hiddenLine>
              </a:ext>
            </a:extLst>
          </p:spPr>
          <p:txBody>
            <a:bodyPr/>
            <a:lstStyle/>
            <a:p>
              <a:endParaRPr lang="bg-BG"/>
            </a:p>
          </p:txBody>
        </p:sp>
        <p:sp>
          <p:nvSpPr>
            <p:cNvPr id="65" name="Freeform 53">
              <a:extLst>
                <a:ext uri="{FF2B5EF4-FFF2-40B4-BE49-F238E27FC236}">
                  <a16:creationId xmlns:a16="http://schemas.microsoft.com/office/drawing/2014/main" id="{3338C43C-6074-4421-97E9-0B9832383137}"/>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1709738" y="5246688"/>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 xmlns:a16="http://schemas.microsoft.com/office/drawing/2014/main" xmlns:p14="http://schemas.microsoft.com/office/powerpoint/2010/main" xmlns:a14="http://schemas.microsoft.com/office/drawing/2010/main" w="9525">
                  <a:solidFill>
                    <a:srgbClr val="000000"/>
                  </a:solidFill>
                  <a:round/>
                  <a:headEnd/>
                  <a:tailEnd/>
                </a14:hiddenLine>
              </a:ext>
            </a:extLst>
          </p:spPr>
          <p:txBody>
            <a:bodyPr/>
            <a:lstStyle/>
            <a:p>
              <a:endParaRPr lang="bg-BG"/>
            </a:p>
          </p:txBody>
        </p:sp>
        <p:sp>
          <p:nvSpPr>
            <p:cNvPr id="66" name="Freeform 54">
              <a:extLst>
                <a:ext uri="{FF2B5EF4-FFF2-40B4-BE49-F238E27FC236}">
                  <a16:creationId xmlns:a16="http://schemas.microsoft.com/office/drawing/2014/main" id="{910D8CF2-8086-4C4C-89E1-A82DB5DFFD6B}"/>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1709738" y="576421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 xmlns:a16="http://schemas.microsoft.com/office/drawing/2014/main" xmlns:p14="http://schemas.microsoft.com/office/powerpoint/2010/main" xmlns:a14="http://schemas.microsoft.com/office/drawing/2010/main" w="9525">
                  <a:solidFill>
                    <a:srgbClr val="000000"/>
                  </a:solidFill>
                  <a:round/>
                  <a:headEnd/>
                  <a:tailEnd/>
                </a14:hiddenLine>
              </a:ext>
            </a:extLst>
          </p:spPr>
          <p:txBody>
            <a:bodyPr/>
            <a:lstStyle/>
            <a:p>
              <a:endParaRPr lang="bg-BG"/>
            </a:p>
          </p:txBody>
        </p:sp>
        <p:sp>
          <p:nvSpPr>
            <p:cNvPr id="67" name="Freeform 55">
              <a:extLst>
                <a:ext uri="{FF2B5EF4-FFF2-40B4-BE49-F238E27FC236}">
                  <a16:creationId xmlns:a16="http://schemas.microsoft.com/office/drawing/2014/main" id="{FADABDD3-D22B-4229-8038-A9BBB3721EB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766888" y="6330950"/>
              <a:ext cx="419100" cy="527050"/>
            </a:xfrm>
            <a:custGeom>
              <a:avLst/>
              <a:gdLst/>
              <a:ahLst/>
              <a:cxnLst/>
              <a:rect l="0" t="0" r="r" b="b"/>
              <a:pathLst>
                <a:path w="264" h="332">
                  <a:moveTo>
                    <a:pt x="12" y="332"/>
                  </a:moveTo>
                  <a:lnTo>
                    <a:pt x="0" y="326"/>
                  </a:lnTo>
                  <a:lnTo>
                    <a:pt x="45" y="206"/>
                  </a:lnTo>
                  <a:lnTo>
                    <a:pt x="255" y="0"/>
                  </a:lnTo>
                  <a:lnTo>
                    <a:pt x="264" y="12"/>
                  </a:lnTo>
                  <a:lnTo>
                    <a:pt x="60" y="215"/>
                  </a:lnTo>
                  <a:lnTo>
                    <a:pt x="12" y="332"/>
                  </a:lnTo>
                  <a:close/>
                </a:path>
              </a:pathLst>
            </a:custGeom>
            <a:grpFill/>
            <a:ln>
              <a:noFill/>
            </a:ln>
            <a:extLst>
              <a:ext uri="{91240B29-F687-4f45-9708-019B960494DF}">
                <a14:hiddenLine xmlns="" xmlns:a16="http://schemas.microsoft.com/office/drawing/2014/main" xmlns:p14="http://schemas.microsoft.com/office/powerpoint/2010/main" xmlns:a14="http://schemas.microsoft.com/office/drawing/2010/main" w="9525">
                  <a:solidFill>
                    <a:srgbClr val="000000"/>
                  </a:solidFill>
                  <a:round/>
                  <a:headEnd/>
                  <a:tailEnd/>
                </a14:hiddenLine>
              </a:ext>
            </a:extLst>
          </p:spPr>
          <p:txBody>
            <a:bodyPr/>
            <a:lstStyle/>
            <a:p>
              <a:endParaRPr lang="bg-BG"/>
            </a:p>
          </p:txBody>
        </p:sp>
        <p:sp>
          <p:nvSpPr>
            <p:cNvPr id="68" name="Freeform 56">
              <a:extLst>
                <a:ext uri="{FF2B5EF4-FFF2-40B4-BE49-F238E27FC236}">
                  <a16:creationId xmlns:a16="http://schemas.microsoft.com/office/drawing/2014/main" id="{7D9568FC-37BC-470C-93A5-8983D0C12E9A}"/>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2147888" y="6221413"/>
              <a:ext cx="157163" cy="147638"/>
            </a:xfrm>
            <a:custGeom>
              <a:avLst/>
              <a:gdLst/>
              <a:ahLst/>
              <a:cxnLst/>
              <a:rect l="0" t="0" r="r" b="b"/>
              <a:pathLst>
                <a:path w="33" h="31">
                  <a:moveTo>
                    <a:pt x="16" y="31"/>
                  </a:moveTo>
                  <a:cubicBezTo>
                    <a:pt x="12" y="31"/>
                    <a:pt x="8" y="29"/>
                    <a:pt x="5" y="26"/>
                  </a:cubicBezTo>
                  <a:cubicBezTo>
                    <a:pt x="2" y="24"/>
                    <a:pt x="0" y="20"/>
                    <a:pt x="0" y="15"/>
                  </a:cubicBezTo>
                  <a:cubicBezTo>
                    <a:pt x="0" y="11"/>
                    <a:pt x="2" y="7"/>
                    <a:pt x="5" y="4"/>
                  </a:cubicBezTo>
                  <a:cubicBezTo>
                    <a:pt x="8" y="1"/>
                    <a:pt x="12" y="0"/>
                    <a:pt x="16" y="0"/>
                  </a:cubicBezTo>
                  <a:cubicBezTo>
                    <a:pt x="20" y="0"/>
                    <a:pt x="24" y="1"/>
                    <a:pt x="27" y="4"/>
                  </a:cubicBezTo>
                  <a:cubicBezTo>
                    <a:pt x="33" y="10"/>
                    <a:pt x="33" y="20"/>
                    <a:pt x="27" y="26"/>
                  </a:cubicBezTo>
                  <a:cubicBezTo>
                    <a:pt x="24" y="29"/>
                    <a:pt x="20" y="31"/>
                    <a:pt x="16" y="31"/>
                  </a:cubicBezTo>
                  <a:close/>
                  <a:moveTo>
                    <a:pt x="16" y="4"/>
                  </a:moveTo>
                  <a:cubicBezTo>
                    <a:pt x="13" y="4"/>
                    <a:pt x="10" y="5"/>
                    <a:pt x="8" y="7"/>
                  </a:cubicBezTo>
                  <a:cubicBezTo>
                    <a:pt x="6" y="9"/>
                    <a:pt x="4" y="12"/>
                    <a:pt x="4" y="15"/>
                  </a:cubicBezTo>
                  <a:cubicBezTo>
                    <a:pt x="4" y="19"/>
                    <a:pt x="6" y="21"/>
                    <a:pt x="8" y="24"/>
                  </a:cubicBezTo>
                  <a:cubicBezTo>
                    <a:pt x="10" y="26"/>
                    <a:pt x="13" y="27"/>
                    <a:pt x="16" y="27"/>
                  </a:cubicBezTo>
                  <a:cubicBezTo>
                    <a:pt x="19" y="27"/>
                    <a:pt x="22" y="26"/>
                    <a:pt x="24" y="24"/>
                  </a:cubicBezTo>
                  <a:cubicBezTo>
                    <a:pt x="29" y="19"/>
                    <a:pt x="29" y="12"/>
                    <a:pt x="24" y="7"/>
                  </a:cubicBezTo>
                  <a:cubicBezTo>
                    <a:pt x="22" y="5"/>
                    <a:pt x="19" y="4"/>
                    <a:pt x="16" y="4"/>
                  </a:cubicBezTo>
                  <a:close/>
                </a:path>
              </a:pathLst>
            </a:custGeom>
            <a:grpFill/>
            <a:ln>
              <a:noFill/>
            </a:ln>
            <a:extLst>
              <a:ext uri="{91240B29-F687-4f45-9708-019B960494DF}">
                <a14:hiddenLine xmlns="" xmlns:a16="http://schemas.microsoft.com/office/drawing/2014/main" xmlns:p14="http://schemas.microsoft.com/office/powerpoint/2010/main" xmlns:a14="http://schemas.microsoft.com/office/drawing/2010/main" w="9525">
                  <a:solidFill>
                    <a:srgbClr val="000000"/>
                  </a:solidFill>
                  <a:round/>
                  <a:headEnd/>
                  <a:tailEnd/>
                </a14:hiddenLine>
              </a:ext>
            </a:extLst>
          </p:spPr>
          <p:txBody>
            <a:bodyPr/>
            <a:lstStyle/>
            <a:p>
              <a:endParaRPr lang="bg-BG"/>
            </a:p>
          </p:txBody>
        </p:sp>
        <p:sp>
          <p:nvSpPr>
            <p:cNvPr id="69" name="Freeform 57">
              <a:extLst>
                <a:ext uri="{FF2B5EF4-FFF2-40B4-BE49-F238E27FC236}">
                  <a16:creationId xmlns:a16="http://schemas.microsoft.com/office/drawing/2014/main" id="{5786181E-9BC0-4551-9B1F-D58636404CF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504825" y="9525"/>
              <a:ext cx="233363" cy="5103813"/>
            </a:xfrm>
            <a:custGeom>
              <a:avLst/>
              <a:gdLst/>
              <a:ahLst/>
              <a:cxnLst/>
              <a:rect l="0" t="0" r="r" b="b"/>
              <a:pathLst>
                <a:path w="147" h="3215">
                  <a:moveTo>
                    <a:pt x="132" y="3215"/>
                  </a:moveTo>
                  <a:lnTo>
                    <a:pt x="129" y="2754"/>
                  </a:lnTo>
                  <a:lnTo>
                    <a:pt x="0" y="1901"/>
                  </a:lnTo>
                  <a:lnTo>
                    <a:pt x="0" y="0"/>
                  </a:lnTo>
                  <a:lnTo>
                    <a:pt x="15" y="0"/>
                  </a:lnTo>
                  <a:lnTo>
                    <a:pt x="15" y="1898"/>
                  </a:lnTo>
                  <a:lnTo>
                    <a:pt x="144" y="2754"/>
                  </a:lnTo>
                  <a:lnTo>
                    <a:pt x="147" y="3215"/>
                  </a:lnTo>
                  <a:lnTo>
                    <a:pt x="132" y="3215"/>
                  </a:lnTo>
                  <a:close/>
                </a:path>
              </a:pathLst>
            </a:custGeom>
            <a:grpFill/>
            <a:ln>
              <a:noFill/>
            </a:ln>
            <a:extLst>
              <a:ext uri="{91240B29-F687-4f45-9708-019B960494DF}">
                <a14:hiddenLine xmlns="" xmlns:a16="http://schemas.microsoft.com/office/drawing/2014/main" xmlns:p14="http://schemas.microsoft.com/office/powerpoint/2010/main" xmlns:a14="http://schemas.microsoft.com/office/drawing/2010/main" w="9525">
                  <a:solidFill>
                    <a:srgbClr val="000000"/>
                  </a:solidFill>
                  <a:round/>
                  <a:headEnd/>
                  <a:tailEnd/>
                </a14:hiddenLine>
              </a:ext>
            </a:extLst>
          </p:spPr>
          <p:txBody>
            <a:bodyPr/>
            <a:lstStyle/>
            <a:p>
              <a:endParaRPr lang="bg-BG"/>
            </a:p>
          </p:txBody>
        </p:sp>
        <p:sp>
          <p:nvSpPr>
            <p:cNvPr id="70" name="Freeform 58">
              <a:extLst>
                <a:ext uri="{FF2B5EF4-FFF2-40B4-BE49-F238E27FC236}">
                  <a16:creationId xmlns:a16="http://schemas.microsoft.com/office/drawing/2014/main" id="{AD321C02-50D5-45DB-A66C-B77BFCA1DB4E}"/>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633413" y="5103813"/>
              <a:ext cx="185738" cy="185738"/>
            </a:xfrm>
            <a:custGeom>
              <a:avLst/>
              <a:gdLst/>
              <a:ahLst/>
              <a:cxnLst/>
              <a:rect l="0" t="0" r="r" b="b"/>
              <a:pathLst>
                <a:path w="39" h="39">
                  <a:moveTo>
                    <a:pt x="20" y="39"/>
                  </a:moveTo>
                  <a:cubicBezTo>
                    <a:pt x="9" y="39"/>
                    <a:pt x="0" y="30"/>
                    <a:pt x="0" y="19"/>
                  </a:cubicBezTo>
                  <a:cubicBezTo>
                    <a:pt x="0" y="9"/>
                    <a:pt x="9" y="0"/>
                    <a:pt x="20" y="0"/>
                  </a:cubicBezTo>
                  <a:cubicBezTo>
                    <a:pt x="30" y="0"/>
                    <a:pt x="39" y="9"/>
                    <a:pt x="39" y="19"/>
                  </a:cubicBezTo>
                  <a:cubicBezTo>
                    <a:pt x="39" y="30"/>
                    <a:pt x="30" y="39"/>
                    <a:pt x="20" y="39"/>
                  </a:cubicBezTo>
                  <a:close/>
                  <a:moveTo>
                    <a:pt x="20" y="4"/>
                  </a:moveTo>
                  <a:cubicBezTo>
                    <a:pt x="11" y="4"/>
                    <a:pt x="4" y="11"/>
                    <a:pt x="4" y="19"/>
                  </a:cubicBezTo>
                  <a:cubicBezTo>
                    <a:pt x="4" y="28"/>
                    <a:pt x="11" y="35"/>
                    <a:pt x="20" y="35"/>
                  </a:cubicBezTo>
                  <a:cubicBezTo>
                    <a:pt x="28" y="35"/>
                    <a:pt x="35" y="28"/>
                    <a:pt x="35" y="19"/>
                  </a:cubicBezTo>
                  <a:cubicBezTo>
                    <a:pt x="35" y="11"/>
                    <a:pt x="28" y="4"/>
                    <a:pt x="20" y="4"/>
                  </a:cubicBezTo>
                  <a:close/>
                </a:path>
              </a:pathLst>
            </a:custGeom>
            <a:grpFill/>
            <a:ln>
              <a:noFill/>
            </a:ln>
            <a:extLst>
              <a:ext uri="{91240B29-F687-4f45-9708-019B960494DF}">
                <a14:hiddenLine xmlns="" xmlns:a16="http://schemas.microsoft.com/office/drawing/2014/main" xmlns:p14="http://schemas.microsoft.com/office/powerpoint/2010/main" xmlns:a14="http://schemas.microsoft.com/office/drawing/2010/main" w="9525">
                  <a:solidFill>
                    <a:srgbClr val="000000"/>
                  </a:solidFill>
                  <a:round/>
                  <a:headEnd/>
                  <a:tailEnd/>
                </a14:hiddenLine>
              </a:ext>
            </a:extLst>
          </p:spPr>
          <p:txBody>
            <a:bodyPr/>
            <a:lstStyle/>
            <a:p>
              <a:endParaRPr lang="bg-BG"/>
            </a:p>
          </p:txBody>
        </p:sp>
      </p:grpSp>
      <p:sp>
        <p:nvSpPr>
          <p:cNvPr id="2" name="Title 1">
            <a:extLst>
              <a:ext uri="{FF2B5EF4-FFF2-40B4-BE49-F238E27FC236}">
                <a16:creationId xmlns:a16="http://schemas.microsoft.com/office/drawing/2014/main" id="{AACA3CC8-DF6F-93F4-12B2-4777BDC3B31A}"/>
              </a:ext>
            </a:extLst>
          </p:cNvPr>
          <p:cNvSpPr>
            <a:spLocks noGrp="1"/>
          </p:cNvSpPr>
          <p:nvPr>
            <p:ph type="title"/>
          </p:nvPr>
        </p:nvSpPr>
        <p:spPr>
          <a:xfrm>
            <a:off x="8066725" y="3163310"/>
            <a:ext cx="2948240" cy="1478570"/>
          </a:xfrm>
        </p:spPr>
        <p:txBody>
          <a:bodyPr>
            <a:normAutofit/>
          </a:bodyPr>
          <a:lstStyle/>
          <a:p>
            <a:r>
              <a:rPr lang="en-US" sz="3200" b="1" err="1">
                <a:solidFill>
                  <a:schemeClr val="accent1">
                    <a:lumMod val="60000"/>
                    <a:lumOff val="40000"/>
                  </a:schemeClr>
                </a:solidFill>
              </a:rPr>
              <a:t>Nebosclone</a:t>
            </a:r>
            <a:r>
              <a:rPr lang="en-US" sz="3200" b="1" dirty="0">
                <a:solidFill>
                  <a:schemeClr val="accent1">
                    <a:lumMod val="60000"/>
                    <a:lumOff val="40000"/>
                  </a:schemeClr>
                </a:solidFill>
              </a:rPr>
              <a:t> Studio's DIY microphone</a:t>
            </a:r>
          </a:p>
        </p:txBody>
      </p:sp>
      <p:pic>
        <p:nvPicPr>
          <p:cNvPr id="3" name="Picture 2" descr="A microphone on a green surface&#10;&#10;Description automatically generated">
            <a:extLst>
              <a:ext uri="{FF2B5EF4-FFF2-40B4-BE49-F238E27FC236}">
                <a16:creationId xmlns:a16="http://schemas.microsoft.com/office/drawing/2014/main" id="{11F376A5-741F-1935-7A3B-90F1A900082A}"/>
              </a:ext>
            </a:extLst>
          </p:cNvPr>
          <p:cNvPicPr>
            <a:picLocks noChangeAspect="1"/>
          </p:cNvPicPr>
          <p:nvPr/>
        </p:nvPicPr>
        <p:blipFill rotWithShape="1">
          <a:blip r:embed="rId4"/>
          <a:srcRect r="3" b="2010"/>
          <a:stretch/>
        </p:blipFill>
        <p:spPr>
          <a:xfrm>
            <a:off x="-5597" y="1"/>
            <a:ext cx="4663440" cy="3427413"/>
          </a:xfrm>
          <a:custGeom>
            <a:avLst/>
            <a:gdLst/>
            <a:ahLst/>
            <a:cxnLst/>
            <a:rect l="l" t="t" r="r" b="b"/>
            <a:pathLst>
              <a:path w="7558541" h="3427413">
                <a:moveTo>
                  <a:pt x="0" y="0"/>
                </a:moveTo>
                <a:lnTo>
                  <a:pt x="7558541" y="0"/>
                </a:lnTo>
                <a:lnTo>
                  <a:pt x="7558541" y="3427413"/>
                </a:lnTo>
                <a:lnTo>
                  <a:pt x="0" y="3427413"/>
                </a:lnTo>
                <a:close/>
              </a:path>
            </a:pathLst>
          </a:custGeom>
        </p:spPr>
      </p:pic>
      <p:pic>
        <p:nvPicPr>
          <p:cNvPr id="5" name="Picture 4" descr="A microphone on a stand&#10;&#10;Description automatically generated">
            <a:extLst>
              <a:ext uri="{FF2B5EF4-FFF2-40B4-BE49-F238E27FC236}">
                <a16:creationId xmlns:a16="http://schemas.microsoft.com/office/drawing/2014/main" id="{9F4CCF01-2851-CE71-4215-F86E5E9E5AC7}"/>
              </a:ext>
            </a:extLst>
          </p:cNvPr>
          <p:cNvPicPr>
            <a:picLocks noChangeAspect="1"/>
          </p:cNvPicPr>
          <p:nvPr/>
        </p:nvPicPr>
        <p:blipFill rotWithShape="1">
          <a:blip r:embed="rId5"/>
          <a:srcRect t="4160" r="-5" b="6674"/>
          <a:stretch/>
        </p:blipFill>
        <p:spPr>
          <a:xfrm>
            <a:off x="4612000" y="10"/>
            <a:ext cx="2883435" cy="3427868"/>
          </a:xfrm>
          <a:prstGeom prst="rect">
            <a:avLst/>
          </a:prstGeom>
        </p:spPr>
      </p:pic>
      <p:pic>
        <p:nvPicPr>
          <p:cNvPr id="4" name="Content Placeholder 3" descr="A microphone with a green background&#10;&#10;Description automatically generated">
            <a:extLst>
              <a:ext uri="{FF2B5EF4-FFF2-40B4-BE49-F238E27FC236}">
                <a16:creationId xmlns:a16="http://schemas.microsoft.com/office/drawing/2014/main" id="{510BA426-B5E7-6B03-D03F-ADFCB25AC4CF}"/>
              </a:ext>
            </a:extLst>
          </p:cNvPr>
          <p:cNvPicPr>
            <a:picLocks noChangeAspect="1"/>
          </p:cNvPicPr>
          <p:nvPr/>
        </p:nvPicPr>
        <p:blipFill rotWithShape="1">
          <a:blip r:embed="rId6"/>
          <a:srcRect t="16762" r="-2" b="22721"/>
          <a:stretch/>
        </p:blipFill>
        <p:spPr>
          <a:xfrm>
            <a:off x="-63106" y="3355527"/>
            <a:ext cx="7558541" cy="3430587"/>
          </a:xfrm>
          <a:custGeom>
            <a:avLst/>
            <a:gdLst/>
            <a:ahLst/>
            <a:cxnLst/>
            <a:rect l="l" t="t" r="r" b="b"/>
            <a:pathLst>
              <a:path w="7558541" h="3430587">
                <a:moveTo>
                  <a:pt x="0" y="0"/>
                </a:moveTo>
                <a:lnTo>
                  <a:pt x="7558541" y="0"/>
                </a:lnTo>
                <a:lnTo>
                  <a:pt x="7558541" y="3430587"/>
                </a:lnTo>
                <a:lnTo>
                  <a:pt x="0" y="3430587"/>
                </a:lnTo>
                <a:close/>
              </a:path>
            </a:pathLst>
          </a:custGeom>
        </p:spPr>
      </p:pic>
      <p:cxnSp>
        <p:nvCxnSpPr>
          <p:cNvPr id="89" name="Straight Connector 88">
            <a:extLst>
              <a:ext uri="{FF2B5EF4-FFF2-40B4-BE49-F238E27FC236}">
                <a16:creationId xmlns:a16="http://schemas.microsoft.com/office/drawing/2014/main" id="{C74412C7-7BA6-412B-93CA-2C8CE9E642E4}"/>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4650459" y="-464"/>
            <a:ext cx="2646" cy="3429000"/>
          </a:xfrm>
          <a:prstGeom prst="line">
            <a:avLst/>
          </a:prstGeom>
          <a:solidFill>
            <a:schemeClr val="tx2">
              <a:alpha val="60000"/>
            </a:schemeClr>
          </a:solidFill>
          <a:ln w="19050">
            <a:solidFill>
              <a:schemeClr val="tx2">
                <a:alpha val="60000"/>
              </a:schemeClr>
            </a:solidFill>
          </a:ln>
          <a:effectLst/>
        </p:spPr>
      </p:cxnSp>
      <p:pic>
        <p:nvPicPr>
          <p:cNvPr id="6" name="Content Placeholder 5" descr="A white logo on a blue background&#10;&#10;Description automatically generated">
            <a:extLst>
              <a:ext uri="{FF2B5EF4-FFF2-40B4-BE49-F238E27FC236}">
                <a16:creationId xmlns:a16="http://schemas.microsoft.com/office/drawing/2014/main" id="{EB22FCEE-5E7E-A45F-0F23-E5B4E6EAB6D6}"/>
              </a:ext>
            </a:extLst>
          </p:cNvPr>
          <p:cNvPicPr>
            <a:picLocks noGrp="1" noChangeAspect="1"/>
          </p:cNvPicPr>
          <p:nvPr>
            <p:ph idx="1"/>
          </p:nvPr>
        </p:nvPicPr>
        <p:blipFill>
          <a:blip r:embed="rId7"/>
          <a:stretch>
            <a:fillRect/>
          </a:stretch>
        </p:blipFill>
        <p:spPr>
          <a:xfrm>
            <a:off x="7879819" y="145205"/>
            <a:ext cx="2948240" cy="2948240"/>
          </a:xfrm>
        </p:spPr>
      </p:pic>
      <p:cxnSp>
        <p:nvCxnSpPr>
          <p:cNvPr id="91" name="Straight Connector 90">
            <a:extLst>
              <a:ext uri="{FF2B5EF4-FFF2-40B4-BE49-F238E27FC236}">
                <a16:creationId xmlns:a16="http://schemas.microsoft.com/office/drawing/2014/main" id="{F5459D2F-D834-4D12-A2D5-D08685B26182}"/>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7555895" y="-464"/>
            <a:ext cx="2646" cy="6858465"/>
          </a:xfrm>
          <a:prstGeom prst="line">
            <a:avLst/>
          </a:prstGeom>
          <a:solidFill>
            <a:schemeClr val="tx2">
              <a:alpha val="60000"/>
            </a:schemeClr>
          </a:solidFill>
          <a:ln w="19050">
            <a:solidFill>
              <a:schemeClr val="tx2">
                <a:alpha val="60000"/>
              </a:schemeClr>
            </a:solidFill>
          </a:ln>
          <a:effectLst>
            <a:outerShdw blurRad="50800" dist="38100" dir="2700000" algn="tl" rotWithShape="0">
              <a:srgbClr val="000000">
                <a:alpha val="58000"/>
              </a:srgbClr>
            </a:outerShdw>
          </a:effectLst>
        </p:spPr>
      </p:cxnSp>
      <p:cxnSp>
        <p:nvCxnSpPr>
          <p:cNvPr id="92" name="Straight Connector 91">
            <a:extLst>
              <a:ext uri="{FF2B5EF4-FFF2-40B4-BE49-F238E27FC236}">
                <a16:creationId xmlns:a16="http://schemas.microsoft.com/office/drawing/2014/main" id="{6D5510ED-8B38-4431-85A0-01F45D6C03DC}"/>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5597" y="3427414"/>
            <a:ext cx="7558541" cy="0"/>
          </a:xfrm>
          <a:prstGeom prst="line">
            <a:avLst/>
          </a:prstGeom>
          <a:solidFill>
            <a:schemeClr val="tx2">
              <a:alpha val="60000"/>
            </a:schemeClr>
          </a:solidFill>
          <a:ln w="19050">
            <a:solidFill>
              <a:schemeClr val="tx2">
                <a:alpha val="60000"/>
              </a:schemeClr>
            </a:solidFill>
          </a:ln>
          <a:effectLst>
            <a:outerShdw blurRad="50800" dist="38100" dir="2700000" algn="tl" rotWithShape="0">
              <a:srgbClr val="000000">
                <a:alpha val="58000"/>
              </a:srgbClr>
            </a:outerShdw>
          </a:effectLst>
        </p:spPr>
      </p:cxnSp>
      <p:sp>
        <p:nvSpPr>
          <p:cNvPr id="8" name="TextBox 7">
            <a:extLst>
              <a:ext uri="{FF2B5EF4-FFF2-40B4-BE49-F238E27FC236}">
                <a16:creationId xmlns:a16="http://schemas.microsoft.com/office/drawing/2014/main" id="{BF5C3EA3-1AEE-CB25-DE7F-47DCAAA0C023}"/>
              </a:ext>
            </a:extLst>
          </p:cNvPr>
          <p:cNvSpPr txBox="1"/>
          <p:nvPr/>
        </p:nvSpPr>
        <p:spPr>
          <a:xfrm>
            <a:off x="7873041" y="4638136"/>
            <a:ext cx="4080293" cy="1938992"/>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2400" dirty="0"/>
              <a:t> </a:t>
            </a:r>
            <a:r>
              <a:rPr lang="en-US" sz="2400" dirty="0" err="1"/>
              <a:t>Nebosclone</a:t>
            </a:r>
            <a:r>
              <a:rPr lang="en-US" sz="2400" dirty="0"/>
              <a:t> studio is a little-known Bulgarian YouTuber who makes reviews of retro equipment and projects from old and non-working ones.</a:t>
            </a:r>
          </a:p>
        </p:txBody>
      </p:sp>
      <p:sp>
        <p:nvSpPr>
          <p:cNvPr id="10" name="Rectangle: Folded Corner 9">
            <a:extLst>
              <a:ext uri="{FF2B5EF4-FFF2-40B4-BE49-F238E27FC236}">
                <a16:creationId xmlns:a16="http://schemas.microsoft.com/office/drawing/2014/main" id="{1059E854-60C6-2F19-CDA6-BBCA2D299A80}"/>
              </a:ext>
            </a:extLst>
          </p:cNvPr>
          <p:cNvSpPr/>
          <p:nvPr/>
        </p:nvSpPr>
        <p:spPr>
          <a:xfrm>
            <a:off x="2471030" y="1608389"/>
            <a:ext cx="3119886" cy="1811547"/>
          </a:xfrm>
          <a:prstGeom prst="foldedCorner">
            <a:avLst/>
          </a:prstGeom>
          <a:no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2000" dirty="0">
              <a:solidFill>
                <a:srgbClr val="FFFFFF"/>
              </a:solidFill>
              <a:latin typeface="Tw Cen MT"/>
            </a:endParaRPr>
          </a:p>
          <a:p>
            <a:pPr algn="ctr"/>
            <a:r>
              <a:rPr lang="en-US" sz="2400" b="1" dirty="0">
                <a:solidFill>
                  <a:schemeClr val="bg1"/>
                </a:solidFill>
                <a:latin typeface="Tw Cen MT"/>
              </a:rPr>
              <a:t>Made from old desk lamp, aluminum cans, PVC pipes, and waste caps</a:t>
            </a:r>
            <a:r>
              <a:rPr lang="en-US" sz="2400" b="1" baseline="0" dirty="0">
                <a:solidFill>
                  <a:schemeClr val="bg1"/>
                </a:solidFill>
                <a:latin typeface="Tw Cen MT"/>
              </a:rPr>
              <a:t>.</a:t>
            </a:r>
            <a:r>
              <a:rPr lang="en-US" sz="2400" b="1" dirty="0">
                <a:solidFill>
                  <a:schemeClr val="bg1"/>
                </a:solidFill>
                <a:latin typeface="Tw Cen MT"/>
                <a:ea typeface="Tw Cen MT"/>
                <a:cs typeface="Tw Cen MT"/>
              </a:rPr>
              <a:t>​</a:t>
            </a:r>
            <a:endParaRPr lang="en-US" sz="2400" b="1" dirty="0">
              <a:solidFill>
                <a:schemeClr val="bg1"/>
              </a:solidFill>
            </a:endParaRPr>
          </a:p>
        </p:txBody>
      </p:sp>
    </p:spTree>
    <p:extLst>
      <p:ext uri="{BB962C8B-B14F-4D97-AF65-F5344CB8AC3E}">
        <p14:creationId xmlns:p14="http://schemas.microsoft.com/office/powerpoint/2010/main" val="417924064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ADC9467-D86A-4D44-9E01-5796E5BDA396}"/>
              </a:ext>
            </a:extLst>
          </p:cNvPr>
          <p:cNvSpPr>
            <a:spLocks noGrp="1"/>
          </p:cNvSpPr>
          <p:nvPr>
            <p:ph type="title"/>
          </p:nvPr>
        </p:nvSpPr>
        <p:spPr/>
        <p:txBody>
          <a:bodyPr anchor="ctr"/>
          <a:lstStyle/>
          <a:p>
            <a:pPr algn="ctr"/>
            <a:r>
              <a:rPr lang="en-US" b="1" dirty="0">
                <a:solidFill>
                  <a:schemeClr val="accent1">
                    <a:lumMod val="60000"/>
                    <a:lumOff val="40000"/>
                  </a:schemeClr>
                </a:solidFill>
              </a:rPr>
              <a:t>Q&amp;A</a:t>
            </a:r>
          </a:p>
        </p:txBody>
      </p:sp>
      <p:pic>
        <p:nvPicPr>
          <p:cNvPr id="6" name="Picture Placeholder 5" descr="Circuit">
            <a:extLst>
              <a:ext uri="{FF2B5EF4-FFF2-40B4-BE49-F238E27FC236}">
                <a16:creationId xmlns:a16="http://schemas.microsoft.com/office/drawing/2014/main" id="{103D88BF-51AE-46F2-8081-A3C506432709}"/>
              </a:ext>
            </a:extLst>
          </p:cNvPr>
          <p:cNvPicPr>
            <a:picLocks noGrp="1" noChangeAspect="1"/>
          </p:cNvPicPr>
          <p:nvPr>
            <p:ph type="pic" idx="1"/>
          </p:nvPr>
        </p:nvPicPr>
        <p:blipFill>
          <a:blip r:embed="rId3" cstate="email">
            <a:extLst>
              <a:ext uri="{28A0092B-C50C-407E-A947-70E740481C1C}">
                <a14:useLocalDpi xmlns:a14="http://schemas.microsoft.com/office/drawing/2010/main"/>
              </a:ext>
            </a:extLst>
          </a:blip>
          <a:srcRect/>
          <a:stretch>
            <a:fillRect/>
          </a:stretch>
        </p:blipFill>
        <p:spPr>
          <a:xfrm>
            <a:off x="1141411" y="783406"/>
            <a:ext cx="9912354" cy="3299778"/>
          </a:xfrm>
        </p:spPr>
      </p:pic>
      <p:sp>
        <p:nvSpPr>
          <p:cNvPr id="4" name="Text Placeholder 3">
            <a:extLst>
              <a:ext uri="{FF2B5EF4-FFF2-40B4-BE49-F238E27FC236}">
                <a16:creationId xmlns:a16="http://schemas.microsoft.com/office/drawing/2014/main" id="{41A79215-653F-4996-95E5-0FD4B247B21F}"/>
              </a:ext>
            </a:extLst>
          </p:cNvPr>
          <p:cNvSpPr>
            <a:spLocks noGrp="1"/>
          </p:cNvSpPr>
          <p:nvPr>
            <p:ph type="body" sz="half" idx="2"/>
          </p:nvPr>
        </p:nvSpPr>
        <p:spPr>
          <a:xfrm>
            <a:off x="1141364" y="5124019"/>
            <a:ext cx="9910859" cy="1325941"/>
          </a:xfrm>
        </p:spPr>
        <p:txBody>
          <a:bodyPr vert="horz" lIns="91440" tIns="45720" rIns="91440" bIns="45720" rtlCol="0" anchor="t">
            <a:normAutofit/>
          </a:bodyPr>
          <a:lstStyle/>
          <a:p>
            <a:pPr algn="ctr"/>
            <a:r>
              <a:rPr lang="en-US" sz="2000" dirty="0"/>
              <a:t>Thanks to Georgi K. </a:t>
            </a:r>
            <a:r>
              <a:rPr lang="en-US" sz="2000" dirty="0" err="1"/>
              <a:t>Mlyachkov</a:t>
            </a:r>
            <a:r>
              <a:rPr lang="en-US" sz="2000" dirty="0"/>
              <a:t>- </a:t>
            </a:r>
            <a:r>
              <a:rPr lang="en-US" sz="2000" dirty="0" err="1"/>
              <a:t>Gemlya</a:t>
            </a:r>
            <a:r>
              <a:rPr lang="en-US" sz="2000" dirty="0"/>
              <a:t> </a:t>
            </a:r>
            <a:r>
              <a:rPr lang="en-US" sz="2000" dirty="0">
                <a:ea typeface="+mn-lt"/>
                <a:cs typeface="+mn-lt"/>
              </a:rPr>
              <a:t>for the assistance</a:t>
            </a:r>
          </a:p>
        </p:txBody>
      </p:sp>
    </p:spTree>
    <p:extLst>
      <p:ext uri="{BB962C8B-B14F-4D97-AF65-F5344CB8AC3E}">
        <p14:creationId xmlns:p14="http://schemas.microsoft.com/office/powerpoint/2010/main" val="3906540354"/>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Circuit">
  <a:themeElements>
    <a:clrScheme name="Circuit">
      <a:dk1>
        <a:sysClr val="windowText" lastClr="000000"/>
      </a:dk1>
      <a:lt1>
        <a:sysClr val="window" lastClr="FFFFFF"/>
      </a:lt1>
      <a:dk2>
        <a:srgbClr val="252C36"/>
      </a:dk2>
      <a:lt2>
        <a:srgbClr val="7C96A3"/>
      </a:lt2>
      <a:accent1>
        <a:srgbClr val="4FD093"/>
      </a:accent1>
      <a:accent2>
        <a:srgbClr val="54BCDF"/>
      </a:accent2>
      <a:accent3>
        <a:srgbClr val="A262D0"/>
      </a:accent3>
      <a:accent4>
        <a:srgbClr val="D7537B"/>
      </a:accent4>
      <a:accent5>
        <a:srgbClr val="E78045"/>
      </a:accent5>
      <a:accent6>
        <a:srgbClr val="84C350"/>
      </a:accent6>
      <a:hlink>
        <a:srgbClr val="22FFFF"/>
      </a:hlink>
      <a:folHlink>
        <a:srgbClr val="9BF3FD"/>
      </a:folHlink>
    </a:clrScheme>
    <a:fontScheme name="Circuit">
      <a:majorFont>
        <a:latin typeface="Tw Cen MT" panose="020B0602020104020603"/>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Tw Cen MT" panose="020B0602020104020603"/>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Circuit">
      <a:fillStyleLst>
        <a:solidFill>
          <a:schemeClr val="phClr"/>
        </a:solidFill>
        <a:gradFill rotWithShape="1">
          <a:gsLst>
            <a:gs pos="0">
              <a:schemeClr val="phClr">
                <a:tint val="58000"/>
                <a:satMod val="108000"/>
                <a:lumMod val="110000"/>
              </a:schemeClr>
            </a:gs>
            <a:gs pos="100000">
              <a:schemeClr val="phClr">
                <a:tint val="81000"/>
                <a:satMod val="109000"/>
                <a:lumMod val="105000"/>
              </a:schemeClr>
            </a:gs>
          </a:gsLst>
          <a:lin ang="5040000" scaled="0"/>
        </a:gradFill>
        <a:gradFill rotWithShape="1">
          <a:gsLst>
            <a:gs pos="0">
              <a:schemeClr val="phClr">
                <a:tint val="94000"/>
                <a:satMod val="105000"/>
                <a:lumMod val="102000"/>
              </a:schemeClr>
            </a:gs>
            <a:gs pos="100000">
              <a:schemeClr val="phClr">
                <a:shade val="74000"/>
                <a:satMod val="128000"/>
                <a:lumMod val="100000"/>
              </a:schemeClr>
            </a:gs>
          </a:gsLst>
          <a:lin ang="5400000" scaled="0"/>
        </a:gradFill>
      </a:fillStyleLst>
      <a:lnStyleLst>
        <a:ln w="9525" cap="flat" cmpd="sng" algn="ctr">
          <a:solidFill>
            <a:schemeClr val="phClr"/>
          </a:solidFill>
          <a:prstDash val="solid"/>
        </a:ln>
        <a:ln w="15875" cap="flat" cmpd="sng" algn="ctr">
          <a:solidFill>
            <a:schemeClr val="phClr"/>
          </a:solidFill>
          <a:prstDash val="solid"/>
        </a:ln>
        <a:ln w="22225" cap="flat" cmpd="sng" algn="ctr">
          <a:solidFill>
            <a:schemeClr val="phClr"/>
          </a:solidFill>
          <a:prstDash val="solid"/>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gradFill rotWithShape="1">
          <a:gsLst>
            <a:gs pos="0">
              <a:schemeClr val="phClr">
                <a:tint val="98000"/>
                <a:hueMod val="94000"/>
                <a:satMod val="148000"/>
                <a:lumMod val="140000"/>
              </a:schemeClr>
            </a:gs>
            <a:gs pos="100000">
              <a:schemeClr val="phClr">
                <a:shade val="92000"/>
                <a:hueMod val="104000"/>
                <a:satMod val="140000"/>
                <a:lumMod val="48000"/>
              </a:schemeClr>
            </a:gs>
          </a:gsLst>
          <a:lin ang="5040000" scaled="0"/>
        </a:gradFill>
        <a:blipFill>
          <a:blip xmlns:r="http://schemas.openxmlformats.org/officeDocument/2006/relationships" r:embed="rId1">
            <a:duotone>
              <a:schemeClr val="phClr">
                <a:shade val="48000"/>
                <a:hueMod val="106000"/>
                <a:satMod val="140000"/>
                <a:lumMod val="42000"/>
              </a:schemeClr>
              <a:schemeClr val="phClr">
                <a:tint val="98000"/>
                <a:hueMod val="92000"/>
                <a:satMod val="220000"/>
                <a:lumMod val="90000"/>
              </a:schemeClr>
            </a:duotone>
          </a:blip>
          <a:stretch/>
        </a:blipFill>
      </a:bgFillStyleLst>
    </a:fmtScheme>
  </a:themeElements>
  <a:objectDefaults/>
  <a:extraClrSchemeLst/>
  <a:extLst>
    <a:ext uri="{05A4C25C-085E-4340-85A3-A5531E510DB2}">
      <thm15:themeFamily xmlns:thm15="http://schemas.microsoft.com/office/thememl/2012/main" name="Circuit" id="{0AC2F7E7-15F5-431C-B2A2-456FE929F56C}" vid="{0911B802-464C-4241-8DD9-B60FF88E379F}"/>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p:properties xmlns:p="http://schemas.microsoft.com/office/2006/metadata/properties" xmlns:xsi="http://www.w3.org/2001/XMLSchema-instance" xmlns:pc="http://schemas.microsoft.com/office/infopath/2007/PartnerControls">
  <documentManagement>
    <Status xmlns="71af3243-3dd4-4a8d-8c0d-dd76da1f02a5">Not started</Status>
    <MediaServiceKeyPoints xmlns="71af3243-3dd4-4a8d-8c0d-dd76da1f02a5" xsi:nil="true"/>
  </documentManagement>
</p:properties>
</file>

<file path=customXml/item3.xml><?xml version="1.0" encoding="utf-8"?>
<ct:contentTypeSchema xmlns:ct="http://schemas.microsoft.com/office/2006/metadata/contentType" xmlns:ma="http://schemas.microsoft.com/office/2006/metadata/properties/metaAttributes" ct:_="" ma:_="" ma:contentTypeName="Document" ma:contentTypeID="0x01010079F111ED35F8CC479449609E8A0923A6" ma:contentTypeVersion="12" ma:contentTypeDescription="Create a new document." ma:contentTypeScope="" ma:versionID="93813dd7ca6ad654711aa0ab317e03a3">
  <xsd:schema xmlns:xsd="http://www.w3.org/2001/XMLSchema" xmlns:xs="http://www.w3.org/2001/XMLSchema" xmlns:p="http://schemas.microsoft.com/office/2006/metadata/properties" xmlns:ns2="71af3243-3dd4-4a8d-8c0d-dd76da1f02a5" xmlns:ns3="16c05727-aa75-4e4a-9b5f-8a80a1165891" targetNamespace="http://schemas.microsoft.com/office/2006/metadata/properties" ma:root="true" ma:fieldsID="f11dc0ce689dd3925e84e4e35398c6e7" ns2:_="" ns3:_="">
    <xsd:import namespace="71af3243-3dd4-4a8d-8c0d-dd76da1f02a5"/>
    <xsd:import namespace="16c05727-aa75-4e4a-9b5f-8a80a1165891"/>
    <xsd:element name="properties">
      <xsd:complexType>
        <xsd:sequence>
          <xsd:element name="documentManagement">
            <xsd:complexType>
              <xsd:all>
                <xsd:element ref="ns2:MediaServiceMetadata" minOccurs="0"/>
                <xsd:element ref="ns2:MediaServiceFastMetadata" minOccurs="0"/>
                <xsd:element ref="ns2:MediaServiceOCR" minOccurs="0"/>
                <xsd:element ref="ns2:MediaServiceAutoTags" minOccurs="0"/>
                <xsd:element ref="ns2:MediaServiceEventHashCode" minOccurs="0"/>
                <xsd:element ref="ns2:MediaServiceGenerationTime" minOccurs="0"/>
                <xsd:element ref="ns3:SharedWithUsers" minOccurs="0"/>
                <xsd:element ref="ns3:SharedWithDetails" minOccurs="0"/>
                <xsd:element ref="ns2:MediaServiceAutoKeyPoints" minOccurs="0"/>
                <xsd:element ref="ns2:MediaServiceKeyPoints" minOccurs="0"/>
                <xsd:element ref="ns2:MediaServiceDateTaken" minOccurs="0"/>
                <xsd:element ref="ns2:Statu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71af3243-3dd4-4a8d-8c0d-dd76da1f02a5"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OCR" ma:index="10" nillable="true" ma:displayName="MediaServiceOCR" ma:internalName="MediaServiceOCR" ma:readOnly="true">
      <xsd:simpleType>
        <xsd:restriction base="dms:Note">
          <xsd:maxLength value="255"/>
        </xsd:restriction>
      </xsd:simpleType>
    </xsd:element>
    <xsd:element name="MediaServiceAutoTags" ma:index="11" nillable="true" ma:displayName="MediaServiceAutoTags" ma:internalName="MediaServiceAutoTags" ma:readOnly="true">
      <xsd:simpleType>
        <xsd:restriction base="dms:Text"/>
      </xsd:simpleType>
    </xsd:element>
    <xsd:element name="MediaServiceEventHashCode" ma:index="12" nillable="true" ma:displayName="MediaServiceEventHashCode" ma:hidden="true" ma:internalName="MediaServiceEventHashCode" ma:readOnly="true">
      <xsd:simpleType>
        <xsd:restriction base="dms:Text"/>
      </xsd:simpleType>
    </xsd:element>
    <xsd:element name="MediaServiceGenerationTime" ma:index="13" nillable="true" ma:displayName="MediaServiceGenerationTime" ma:hidden="true" ma:internalName="MediaServiceGenerationTime" ma:readOnly="true">
      <xsd:simpleType>
        <xsd:restriction base="dms:Text"/>
      </xsd:simpleType>
    </xsd:element>
    <xsd:element name="MediaServiceAutoKeyPoints" ma:index="16" nillable="true" ma:displayName="MediaServiceAutoKeyPoints" ma:hidden="true" ma:internalName="MediaServiceAutoKeyPoints" ma:readOnly="true">
      <xsd:simpleType>
        <xsd:restriction base="dms:Note"/>
      </xsd:simpleType>
    </xsd:element>
    <xsd:element name="MediaServiceKeyPoints" ma:index="17" nillable="true" ma:displayName="KeyPoints" ma:internalName="MediaServiceKeyPoints" ma:readOnly="false">
      <xsd:simpleType>
        <xsd:restriction base="dms:Note">
          <xsd:maxLength value="255"/>
        </xsd:restriction>
      </xsd:simpleType>
    </xsd:element>
    <xsd:element name="MediaServiceDateTaken" ma:index="18" nillable="true" ma:displayName="MediaServiceDateTaken" ma:hidden="true" ma:internalName="MediaServiceDateTaken" ma:readOnly="true">
      <xsd:simpleType>
        <xsd:restriction base="dms:Text"/>
      </xsd:simpleType>
    </xsd:element>
    <xsd:element name="Status" ma:index="19" nillable="true" ma:displayName="Status" ma:default="Not started" ma:format="Dropdown" ma:internalName="Status">
      <xsd:simpleType>
        <xsd:restriction base="dms:Choice">
          <xsd:enumeration value="Not started"/>
          <xsd:enumeration value="In Progress"/>
          <xsd:enumeration value="Completed"/>
        </xsd:restriction>
      </xsd:simpleType>
    </xsd:element>
  </xsd:schema>
  <xsd:schema xmlns:xsd="http://www.w3.org/2001/XMLSchema" xmlns:xs="http://www.w3.org/2001/XMLSchema" xmlns:dms="http://schemas.microsoft.com/office/2006/documentManagement/types" xmlns:pc="http://schemas.microsoft.com/office/infopath/2007/PartnerControls" targetNamespace="16c05727-aa75-4e4a-9b5f-8a80a1165891" elementFormDefault="qualified">
    <xsd:import namespace="http://schemas.microsoft.com/office/2006/documentManagement/types"/>
    <xsd:import namespace="http://schemas.microsoft.com/office/infopath/2007/PartnerControls"/>
    <xsd:element name="SharedWithUsers" ma:index="14"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5"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95C60B4F-BC3B-4500-94A0-12B650EB3A96}">
  <ds:schemaRefs>
    <ds:schemaRef ds:uri="http://schemas.microsoft.com/sharepoint/v3/contenttype/forms"/>
  </ds:schemaRefs>
</ds:datastoreItem>
</file>

<file path=customXml/itemProps2.xml><?xml version="1.0" encoding="utf-8"?>
<ds:datastoreItem xmlns:ds="http://schemas.openxmlformats.org/officeDocument/2006/customXml" ds:itemID="{78B1A62B-AC56-4FF8-A85C-85C0B480DAF8}">
  <ds:schemaRefs>
    <ds:schemaRef ds:uri="http://schemas.microsoft.com/office/2006/metadata/properties"/>
    <ds:schemaRef ds:uri="http://schemas.microsoft.com/office/infopath/2007/PartnerControls"/>
    <ds:schemaRef ds:uri="71af3243-3dd4-4a8d-8c0d-dd76da1f02a5"/>
  </ds:schemaRefs>
</ds:datastoreItem>
</file>

<file path=customXml/itemProps3.xml><?xml version="1.0" encoding="utf-8"?>
<ds:datastoreItem xmlns:ds="http://schemas.openxmlformats.org/officeDocument/2006/customXml" ds:itemID="{26E2ACFD-A954-4AE5-A646-04099F7008FA}">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71af3243-3dd4-4a8d-8c0d-dd76da1f02a5"/>
    <ds:schemaRef ds:uri="16c05727-aa75-4e4a-9b5f-8a80a1165891"/>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emplate/>
  <TotalTime>0</TotalTime>
  <Words>379</Words>
  <Application>Microsoft Office PowerPoint</Application>
  <PresentationFormat>Широк екран</PresentationFormat>
  <Paragraphs>39</Paragraphs>
  <Slides>13</Slides>
  <Notes>4</Notes>
  <HiddenSlides>0</HiddenSlides>
  <MMClips>0</MMClips>
  <ScaleCrop>false</ScaleCrop>
  <HeadingPairs>
    <vt:vector size="6" baseType="variant">
      <vt:variant>
        <vt:lpstr>Използвани шрифтове</vt:lpstr>
      </vt:variant>
      <vt:variant>
        <vt:i4>5</vt:i4>
      </vt:variant>
      <vt:variant>
        <vt:lpstr>Тема</vt:lpstr>
      </vt:variant>
      <vt:variant>
        <vt:i4>1</vt:i4>
      </vt:variant>
      <vt:variant>
        <vt:lpstr>Заглавия на слайдовете</vt:lpstr>
      </vt:variant>
      <vt:variant>
        <vt:i4>13</vt:i4>
      </vt:variant>
    </vt:vector>
  </HeadingPairs>
  <TitlesOfParts>
    <vt:vector size="19" baseType="lpstr">
      <vt:lpstr>Arial</vt:lpstr>
      <vt:lpstr>Calibri</vt:lpstr>
      <vt:lpstr>Söhne</vt:lpstr>
      <vt:lpstr>TW Cen MT</vt:lpstr>
      <vt:lpstr>TW Cen MT</vt:lpstr>
      <vt:lpstr>Circuit</vt:lpstr>
      <vt:lpstr>From scrap to gold: handmade art products </vt:lpstr>
      <vt:lpstr>For start...</vt:lpstr>
      <vt:lpstr>advantages of recycled products</vt:lpstr>
      <vt:lpstr>Meeting with our idea</vt:lpstr>
      <vt:lpstr>Презентация на PowerPoint</vt:lpstr>
      <vt:lpstr>Process</vt:lpstr>
      <vt:lpstr>Melting or Refining (if applicable)</vt:lpstr>
      <vt:lpstr>Manufacturing Process</vt:lpstr>
      <vt:lpstr>Implemented project </vt:lpstr>
      <vt:lpstr>Wall sconces from iron pipe</vt:lpstr>
      <vt:lpstr>Electricity meter clock </vt:lpstr>
      <vt:lpstr>Nebosclone Studio's DIY microphone</vt:lpstr>
      <vt:lpstr>Q&amp;A</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Modern design</dc:title>
  <dc:creator/>
  <cp:lastModifiedBy>Yoana  Pavlova</cp:lastModifiedBy>
  <cp:revision>590</cp:revision>
  <dcterms:created xsi:type="dcterms:W3CDTF">2023-11-27T08:18:21Z</dcterms:created>
  <dcterms:modified xsi:type="dcterms:W3CDTF">2023-12-14T06:15:28Z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0x01010079F111ED35F8CC479449609E8A0923A6</vt:lpwstr>
  </property>
</Properties>
</file>