
<file path=[Content_Types].xml><?xml version="1.0" encoding="utf-8"?>
<Types xmlns="http://schemas.openxmlformats.org/package/2006/content-types">
  <Default Extension="jpeg" ContentType="image/jpeg"/>
  <Default Extension="png" ContentType="image/pn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slideLayouts/slideLayout15.xml" ContentType="application/vnd.openxmlformats-officedocument.presentationml.slideLayout+xml"/>
  <Override PartName="/ppt/slideLayouts/slideLayout16.xml" ContentType="application/vnd.openxmlformats-officedocument.presentationml.slideLayout+xml"/>
  <Override PartName="/ppt/slideLayouts/slideLayout17.xml" ContentType="application/vnd.openxmlformats-officedocument.presentationml.slideLayout+xml"/>
  <Override PartName="/ppt/slideLayouts/slideLayout18.xml" ContentType="application/vnd.openxmlformats-officedocument.presentationml.slideLayout+xml"/>
  <Override PartName="/ppt/slideLayouts/slideLayout19.xml" ContentType="application/vnd.openxmlformats-officedocument.presentationml.slideLayout+xml"/>
  <Override PartName="/ppt/slideLayouts/slideLayout20.xml" ContentType="application/vnd.openxmlformats-officedocument.presentationml.slideLayout+xml"/>
  <Override PartName="/ppt/slideLayouts/slideLayout21.xml" ContentType="application/vnd.openxmlformats-officedocument.presentationml.slideLayout+xml"/>
  <Override PartName="/ppt/slideLayouts/slideLayout22.xml" ContentType="application/vnd.openxmlformats-officedocument.presentationml.slideLayout+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autoCompressPictures="0">
  <p:sldMasterIdLst>
    <p:sldMasterId id="2147483648" r:id="rId1"/>
  </p:sldMasterIdLst>
  <p:sldIdLst>
    <p:sldId id="257" r:id="rId2"/>
    <p:sldId id="258" r:id="rId3"/>
    <p:sldId id="259" r:id="rId4"/>
    <p:sldId id="260" r:id="rId5"/>
    <p:sldId id="261" r:id="rId6"/>
    <p:sldId id="262" r:id="rId7"/>
    <p:sldId id="263" r:id="rId8"/>
    <p:sldId id="264" r:id="rId9"/>
    <p:sldId id="265" r:id="rId10"/>
    <p:sldId id="266" r:id="rId11"/>
    <p:sldId id="267" r:id="rId12"/>
    <p:sldId id="268" r:id="rId13"/>
    <p:sldId id="272" r:id="rId14"/>
  </p:sldIdLst>
  <p:sldSz cx="12192000" cy="6858000"/>
  <p:notesSz cx="6858000" cy="9144000"/>
  <p:defaultText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lastView="sldThumbnailView">
  <p:normalViewPr horzBarState="maximized">
    <p:restoredLeft sz="14995" autoAdjust="0"/>
    <p:restoredTop sz="94660"/>
  </p:normalViewPr>
  <p:slideViewPr>
    <p:cSldViewPr snapToGrid="0">
      <p:cViewPr varScale="1">
        <p:scale>
          <a:sx n="83" d="100"/>
          <a:sy n="83" d="100"/>
        </p:scale>
        <p:origin x="686" y="77"/>
      </p:cViewPr>
      <p:guideLst/>
    </p:cSldViewPr>
  </p:slideViewPr>
  <p:notesTextViewPr>
    <p:cViewPr>
      <p:scale>
        <a:sx n="1" d="1"/>
        <a:sy n="1" d="1"/>
      </p:scale>
      <p:origin x="0" y="0"/>
    </p:cViewPr>
  </p:notesTextViewPr>
  <p:gridSpacing cx="72008" cy="72008"/>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18" Type="http://schemas.openxmlformats.org/officeDocument/2006/relationships/tableStyles" Target="tableStyles.xml"/><Relationship Id="rId3" Type="http://schemas.openxmlformats.org/officeDocument/2006/relationships/slide" Target="slides/slide2.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theme" Target="theme/theme1.xml"/><Relationship Id="rId2" Type="http://schemas.openxmlformats.org/officeDocument/2006/relationships/slide" Target="slides/slide1.xml"/><Relationship Id="rId16" Type="http://schemas.openxmlformats.org/officeDocument/2006/relationships/viewProps" Target="viewProps.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5" Type="http://schemas.openxmlformats.org/officeDocument/2006/relationships/slide" Target="slides/slide4.xml"/><Relationship Id="rId15" Type="http://schemas.openxmlformats.org/officeDocument/2006/relationships/presProps" Target="presProps.xml"/><Relationship Id="rId10" Type="http://schemas.openxmlformats.org/officeDocument/2006/relationships/slide" Target="slides/slide9.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2589213" y="2514600"/>
            <a:ext cx="8915399" cy="2262781"/>
          </a:xfrm>
        </p:spPr>
        <p:txBody>
          <a:bodyPr anchor="b">
            <a:normAutofit/>
          </a:bodyPr>
          <a:lstStyle>
            <a:lvl1pPr>
              <a:defRPr sz="5400"/>
            </a:lvl1pPr>
          </a:lstStyle>
          <a:p>
            <a:r>
              <a:rPr lang="en-US"/>
              <a:t>Click to edit Master title style</a:t>
            </a:r>
            <a:endParaRPr lang="en-US" dirty="0"/>
          </a:p>
        </p:txBody>
      </p:sp>
      <p:sp>
        <p:nvSpPr>
          <p:cNvPr id="3" name="Subtitle 2"/>
          <p:cNvSpPr>
            <a:spLocks noGrp="1"/>
          </p:cNvSpPr>
          <p:nvPr>
            <p:ph type="subTitle" idx="1"/>
          </p:nvPr>
        </p:nvSpPr>
        <p:spPr>
          <a:xfrm>
            <a:off x="2589213" y="4777379"/>
            <a:ext cx="8915399" cy="1126283"/>
          </a:xfrm>
        </p:spPr>
        <p:txBody>
          <a:bodyPr anchor="t"/>
          <a:lstStyle>
            <a:lvl1pPr marL="0" indent="0" algn="l">
              <a:buNone/>
              <a:defRPr>
                <a:solidFill>
                  <a:schemeClr val="tx1">
                    <a:lumMod val="65000"/>
                    <a:lumOff val="3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a:t>Click to edit Master subtitle style</a:t>
            </a:r>
            <a:endParaRPr lang="en-US" dirty="0"/>
          </a:p>
        </p:txBody>
      </p:sp>
      <p:sp>
        <p:nvSpPr>
          <p:cNvPr id="4" name="Date Placeholder 3"/>
          <p:cNvSpPr>
            <a:spLocks noGrp="1"/>
          </p:cNvSpPr>
          <p:nvPr>
            <p:ph type="dt" sz="half" idx="10"/>
          </p:nvPr>
        </p:nvSpPr>
        <p:spPr/>
        <p:txBody>
          <a:bodyPr/>
          <a:lstStyle/>
          <a:p>
            <a:fld id="{B61BEF0D-F0BB-DE4B-95CE-6DB70DBA9567}" type="datetimeFigureOut">
              <a:rPr lang="en-US" dirty="0"/>
              <a:pPr/>
              <a:t>2/18/2024</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7" name="Freeform 6"/>
          <p:cNvSpPr/>
          <p:nvPr/>
        </p:nvSpPr>
        <p:spPr bwMode="auto">
          <a:xfrm>
            <a:off x="0" y="4323810"/>
            <a:ext cx="1744652" cy="778589"/>
          </a:xfrm>
          <a:custGeom>
            <a:avLst/>
            <a:gdLst/>
            <a:ahLst/>
            <a:cxnLst/>
            <a:rect l="0" t="0" r="r" b="b"/>
            <a:pathLst>
              <a:path w="372" h="166">
                <a:moveTo>
                  <a:pt x="287" y="166"/>
                </a:moveTo>
                <a:cubicBezTo>
                  <a:pt x="290" y="166"/>
                  <a:pt x="292" y="165"/>
                  <a:pt x="293" y="164"/>
                </a:cubicBezTo>
                <a:cubicBezTo>
                  <a:pt x="293" y="163"/>
                  <a:pt x="294" y="163"/>
                  <a:pt x="294" y="163"/>
                </a:cubicBezTo>
                <a:cubicBezTo>
                  <a:pt x="370" y="87"/>
                  <a:pt x="370" y="87"/>
                  <a:pt x="370" y="87"/>
                </a:cubicBezTo>
                <a:cubicBezTo>
                  <a:pt x="372" y="85"/>
                  <a:pt x="372" y="81"/>
                  <a:pt x="370" y="78"/>
                </a:cubicBezTo>
                <a:cubicBezTo>
                  <a:pt x="294" y="3"/>
                  <a:pt x="294" y="3"/>
                  <a:pt x="294" y="3"/>
                </a:cubicBezTo>
                <a:cubicBezTo>
                  <a:pt x="294" y="2"/>
                  <a:pt x="293" y="2"/>
                  <a:pt x="293" y="2"/>
                </a:cubicBezTo>
                <a:cubicBezTo>
                  <a:pt x="292" y="1"/>
                  <a:pt x="290" y="0"/>
                  <a:pt x="287" y="0"/>
                </a:cubicBezTo>
                <a:cubicBezTo>
                  <a:pt x="0" y="0"/>
                  <a:pt x="0" y="0"/>
                  <a:pt x="0" y="0"/>
                </a:cubicBezTo>
                <a:cubicBezTo>
                  <a:pt x="0" y="166"/>
                  <a:pt x="0" y="166"/>
                  <a:pt x="0" y="166"/>
                </a:cubicBezTo>
                <a:lnTo>
                  <a:pt x="287" y="166"/>
                </a:lnTo>
                <a:close/>
              </a:path>
            </a:pathLst>
          </a:custGeom>
          <a:solidFill>
            <a:schemeClr val="accent1"/>
          </a:solidFill>
          <a:ln>
            <a:noFill/>
          </a:ln>
        </p:spPr>
      </p:sp>
      <p:sp>
        <p:nvSpPr>
          <p:cNvPr id="6" name="Slide Number Placeholder 5"/>
          <p:cNvSpPr>
            <a:spLocks noGrp="1"/>
          </p:cNvSpPr>
          <p:nvPr>
            <p:ph type="sldNum" sz="quarter" idx="12"/>
          </p:nvPr>
        </p:nvSpPr>
        <p:spPr>
          <a:xfrm>
            <a:off x="531812" y="4529540"/>
            <a:ext cx="779767" cy="365125"/>
          </a:xfrm>
        </p:spPr>
        <p:txBody>
          <a:bodyPr/>
          <a:lstStyle/>
          <a:p>
            <a:fld id="{D57F1E4F-1CFF-5643-939E-217C01CDF565}" type="slidenum">
              <a:rPr lang="en-US" dirty="0"/>
              <a:pPr/>
              <a:t>‹#›</a:t>
            </a:fld>
            <a:endParaRPr lang="en-US" dirty="0"/>
          </a:p>
        </p:txBody>
      </p:sp>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a:xfrm>
            <a:off x="2592925" y="624110"/>
            <a:ext cx="8911687" cy="1280890"/>
          </a:xfrm>
        </p:spPr>
        <p:txBody>
          <a:bodyPr/>
          <a:lstStyle/>
          <a:p>
            <a:r>
              <a:rPr lang="en-US"/>
              <a:t>Click to edit Master title style</a:t>
            </a:r>
            <a:endParaRPr lang="en-US" dirty="0"/>
          </a:p>
        </p:txBody>
      </p:sp>
      <p:sp>
        <p:nvSpPr>
          <p:cNvPr id="3" name="Content Placeholder 2"/>
          <p:cNvSpPr>
            <a:spLocks noGrp="1"/>
          </p:cNvSpPr>
          <p:nvPr>
            <p:ph idx="1"/>
          </p:nvPr>
        </p:nvSpPr>
        <p:spPr>
          <a:xfrm>
            <a:off x="2589212" y="2133600"/>
            <a:ext cx="8915400" cy="3777622"/>
          </a:xfrm>
        </p:spPr>
        <p:txBody>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10"/>
          </p:nvPr>
        </p:nvSpPr>
        <p:spPr/>
        <p:txBody>
          <a:bodyPr/>
          <a:lstStyle/>
          <a:p>
            <a:fld id="{B61BEF0D-F0BB-DE4B-95CE-6DB70DBA9567}" type="datetimeFigureOut">
              <a:rPr lang="en-US" dirty="0"/>
              <a:pPr/>
              <a:t>2/18/2024</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8" name="Freeform 11"/>
          <p:cNvSpPr/>
          <p:nvPr/>
        </p:nvSpPr>
        <p:spPr bwMode="auto">
          <a:xfrm flipV="1">
            <a:off x="-4189" y="714375"/>
            <a:ext cx="1588527" cy="507297"/>
          </a:xfrm>
          <a:custGeom>
            <a:avLst/>
            <a:gdLst/>
            <a:ahLst/>
            <a:cxnLst/>
            <a:rect l="l" t="t" r="r" b="b"/>
            <a:pathLst>
              <a:path w="9248" h="10000">
                <a:moveTo>
                  <a:pt x="9248" y="4701"/>
                </a:moveTo>
                <a:lnTo>
                  <a:pt x="7915" y="188"/>
                </a:lnTo>
                <a:cubicBezTo>
                  <a:pt x="7906" y="156"/>
                  <a:pt x="7895" y="126"/>
                  <a:pt x="7886" y="94"/>
                </a:cubicBezTo>
                <a:cubicBezTo>
                  <a:pt x="7859" y="0"/>
                  <a:pt x="7831" y="0"/>
                  <a:pt x="7803" y="0"/>
                </a:cubicBezTo>
                <a:lnTo>
                  <a:pt x="7275" y="0"/>
                </a:lnTo>
                <a:lnTo>
                  <a:pt x="0" y="70"/>
                </a:lnTo>
                <a:cubicBezTo>
                  <a:pt x="8" y="3380"/>
                  <a:pt x="17" y="6690"/>
                  <a:pt x="25" y="10000"/>
                </a:cubicBezTo>
                <a:lnTo>
                  <a:pt x="7275" y="9966"/>
                </a:lnTo>
                <a:lnTo>
                  <a:pt x="7803" y="9966"/>
                </a:lnTo>
                <a:cubicBezTo>
                  <a:pt x="7831" y="9966"/>
                  <a:pt x="7859" y="9872"/>
                  <a:pt x="7886" y="9872"/>
                </a:cubicBezTo>
                <a:cubicBezTo>
                  <a:pt x="7886" y="9778"/>
                  <a:pt x="7915" y="9778"/>
                  <a:pt x="7915" y="9778"/>
                </a:cubicBezTo>
                <a:lnTo>
                  <a:pt x="9248" y="5265"/>
                </a:lnTo>
                <a:cubicBezTo>
                  <a:pt x="9303" y="5077"/>
                  <a:pt x="9303" y="4889"/>
                  <a:pt x="9248" y="4701"/>
                </a:cubicBezTo>
                <a:close/>
              </a:path>
            </a:pathLst>
          </a:custGeom>
          <a:solidFill>
            <a:schemeClr val="accent1"/>
          </a:solidFill>
          <a:ln>
            <a:noFill/>
          </a:ln>
        </p:spPr>
      </p:sp>
      <p:sp>
        <p:nvSpPr>
          <p:cNvPr id="6" name="Slide Number Placeholder 5"/>
          <p:cNvSpPr>
            <a:spLocks noGrp="1"/>
          </p:cNvSpPr>
          <p:nvPr>
            <p:ph type="sldNum" sz="quarter" idx="12"/>
          </p:nvPr>
        </p:nvSpPr>
        <p:spPr/>
        <p:txBody>
          <a:bodyPr/>
          <a:lstStyle/>
          <a:p>
            <a:fld id="{D57F1E4F-1CFF-5643-939E-217C01CDF565}" type="slidenum">
              <a:rPr lang="en-US" dirty="0"/>
              <a:pPr/>
              <a:t>‹#›</a:t>
            </a:fld>
            <a:endParaRPr lang="en-US" dirty="0"/>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2589212" y="2058750"/>
            <a:ext cx="8915399" cy="1468800"/>
          </a:xfrm>
        </p:spPr>
        <p:txBody>
          <a:bodyPr anchor="b"/>
          <a:lstStyle>
            <a:lvl1pPr algn="l">
              <a:defRPr sz="4000" b="0" cap="none"/>
            </a:lvl1pPr>
          </a:lstStyle>
          <a:p>
            <a:r>
              <a:rPr lang="en-US"/>
              <a:t>Click to edit Master title style</a:t>
            </a:r>
            <a:endParaRPr lang="en-US" dirty="0"/>
          </a:p>
        </p:txBody>
      </p:sp>
      <p:sp>
        <p:nvSpPr>
          <p:cNvPr id="3" name="Text Placeholder 2"/>
          <p:cNvSpPr>
            <a:spLocks noGrp="1"/>
          </p:cNvSpPr>
          <p:nvPr>
            <p:ph type="body" idx="1"/>
          </p:nvPr>
        </p:nvSpPr>
        <p:spPr>
          <a:xfrm>
            <a:off x="2589212" y="3530129"/>
            <a:ext cx="8915399" cy="860400"/>
          </a:xfrm>
        </p:spPr>
        <p:txBody>
          <a:bodyPr anchor="t"/>
          <a:lstStyle>
            <a:lvl1pPr marL="0" indent="0" algn="l">
              <a:buNone/>
              <a:defRPr sz="2000">
                <a:solidFill>
                  <a:schemeClr val="tx1">
                    <a:lumMod val="65000"/>
                    <a:lumOff val="3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a:t>Edit Master text styles</a:t>
            </a:r>
          </a:p>
        </p:txBody>
      </p:sp>
      <p:sp>
        <p:nvSpPr>
          <p:cNvPr id="4" name="Date Placeholder 3"/>
          <p:cNvSpPr>
            <a:spLocks noGrp="1"/>
          </p:cNvSpPr>
          <p:nvPr>
            <p:ph type="dt" sz="half" idx="10"/>
          </p:nvPr>
        </p:nvSpPr>
        <p:spPr/>
        <p:txBody>
          <a:bodyPr/>
          <a:lstStyle/>
          <a:p>
            <a:fld id="{B61BEF0D-F0BB-DE4B-95CE-6DB70DBA9567}" type="datetimeFigureOut">
              <a:rPr lang="en-US" dirty="0"/>
              <a:pPr/>
              <a:t>2/18/2024</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9" name="Freeform 11"/>
          <p:cNvSpPr/>
          <p:nvPr/>
        </p:nvSpPr>
        <p:spPr bwMode="auto">
          <a:xfrm flipV="1">
            <a:off x="-4189" y="3178175"/>
            <a:ext cx="1588527" cy="507297"/>
          </a:xfrm>
          <a:custGeom>
            <a:avLst/>
            <a:gdLst/>
            <a:ahLst/>
            <a:cxnLst/>
            <a:rect l="l" t="t" r="r" b="b"/>
            <a:pathLst>
              <a:path w="9248" h="10000">
                <a:moveTo>
                  <a:pt x="9248" y="4701"/>
                </a:moveTo>
                <a:lnTo>
                  <a:pt x="7915" y="188"/>
                </a:lnTo>
                <a:cubicBezTo>
                  <a:pt x="7906" y="156"/>
                  <a:pt x="7895" y="126"/>
                  <a:pt x="7886" y="94"/>
                </a:cubicBezTo>
                <a:cubicBezTo>
                  <a:pt x="7859" y="0"/>
                  <a:pt x="7831" y="0"/>
                  <a:pt x="7803" y="0"/>
                </a:cubicBezTo>
                <a:lnTo>
                  <a:pt x="7275" y="0"/>
                </a:lnTo>
                <a:lnTo>
                  <a:pt x="0" y="70"/>
                </a:lnTo>
                <a:cubicBezTo>
                  <a:pt x="8" y="3380"/>
                  <a:pt x="17" y="6690"/>
                  <a:pt x="25" y="10000"/>
                </a:cubicBezTo>
                <a:lnTo>
                  <a:pt x="7275" y="9966"/>
                </a:lnTo>
                <a:lnTo>
                  <a:pt x="7803" y="9966"/>
                </a:lnTo>
                <a:cubicBezTo>
                  <a:pt x="7831" y="9966"/>
                  <a:pt x="7859" y="9872"/>
                  <a:pt x="7886" y="9872"/>
                </a:cubicBezTo>
                <a:cubicBezTo>
                  <a:pt x="7886" y="9778"/>
                  <a:pt x="7915" y="9778"/>
                  <a:pt x="7915" y="9778"/>
                </a:cubicBezTo>
                <a:lnTo>
                  <a:pt x="9248" y="5265"/>
                </a:lnTo>
                <a:cubicBezTo>
                  <a:pt x="9303" y="5077"/>
                  <a:pt x="9303" y="4889"/>
                  <a:pt x="9248" y="4701"/>
                </a:cubicBezTo>
                <a:close/>
              </a:path>
            </a:pathLst>
          </a:custGeom>
          <a:solidFill>
            <a:schemeClr val="accent1"/>
          </a:solidFill>
          <a:ln>
            <a:noFill/>
          </a:ln>
        </p:spPr>
      </p:sp>
      <p:sp>
        <p:nvSpPr>
          <p:cNvPr id="6" name="Slide Number Placeholder 5"/>
          <p:cNvSpPr>
            <a:spLocks noGrp="1"/>
          </p:cNvSpPr>
          <p:nvPr>
            <p:ph type="sldNum" sz="quarter" idx="12"/>
          </p:nvPr>
        </p:nvSpPr>
        <p:spPr>
          <a:xfrm>
            <a:off x="531812" y="3244139"/>
            <a:ext cx="779767" cy="365125"/>
          </a:xfrm>
        </p:spPr>
        <p:txBody>
          <a:bodyPr/>
          <a:lstStyle/>
          <a:p>
            <a:fld id="{D57F1E4F-1CFF-5643-939E-217C01CDF565}" type="slidenum">
              <a:rPr lang="en-US" dirty="0"/>
              <a:pPr/>
              <a:t>‹#›</a:t>
            </a:fld>
            <a:endParaRPr lang="en-US" dirty="0"/>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8" name="Title 7"/>
          <p:cNvSpPr>
            <a:spLocks noGrp="1"/>
          </p:cNvSpPr>
          <p:nvPr>
            <p:ph type="title"/>
          </p:nvPr>
        </p:nvSpPr>
        <p:spPr/>
        <p:txBody>
          <a:bodyPr/>
          <a:lstStyle/>
          <a:p>
            <a:r>
              <a:rPr lang="en-US"/>
              <a:t>Click to edit Master title style</a:t>
            </a:r>
            <a:endParaRPr lang="en-US" dirty="0"/>
          </a:p>
        </p:txBody>
      </p:sp>
      <p:sp>
        <p:nvSpPr>
          <p:cNvPr id="3" name="Content Placeholder 2"/>
          <p:cNvSpPr>
            <a:spLocks noGrp="1"/>
          </p:cNvSpPr>
          <p:nvPr>
            <p:ph sz="half" idx="1"/>
          </p:nvPr>
        </p:nvSpPr>
        <p:spPr>
          <a:xfrm>
            <a:off x="2589212" y="2133600"/>
            <a:ext cx="4313864" cy="3777622"/>
          </a:xfrm>
        </p:spPr>
        <p:txBody>
          <a:bodyPr>
            <a:normAutofit/>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Content Placeholder 3"/>
          <p:cNvSpPr>
            <a:spLocks noGrp="1"/>
          </p:cNvSpPr>
          <p:nvPr>
            <p:ph sz="half" idx="2"/>
          </p:nvPr>
        </p:nvSpPr>
        <p:spPr>
          <a:xfrm>
            <a:off x="7190747" y="2126222"/>
            <a:ext cx="4313864" cy="3777622"/>
          </a:xfrm>
        </p:spPr>
        <p:txBody>
          <a:bodyPr>
            <a:normAutofit/>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5" name="Date Placeholder 4"/>
          <p:cNvSpPr>
            <a:spLocks noGrp="1"/>
          </p:cNvSpPr>
          <p:nvPr>
            <p:ph type="dt" sz="half" idx="10"/>
          </p:nvPr>
        </p:nvSpPr>
        <p:spPr/>
        <p:txBody>
          <a:bodyPr/>
          <a:lstStyle/>
          <a:p>
            <a:fld id="{B61BEF0D-F0BB-DE4B-95CE-6DB70DBA9567}" type="datetimeFigureOut">
              <a:rPr lang="en-US" dirty="0"/>
              <a:pPr/>
              <a:t>2/18/2024</a:t>
            </a:fld>
            <a:endParaRPr lang="en-US" dirty="0"/>
          </a:p>
        </p:txBody>
      </p:sp>
      <p:sp>
        <p:nvSpPr>
          <p:cNvPr id="6" name="Footer Placeholder 5"/>
          <p:cNvSpPr>
            <a:spLocks noGrp="1"/>
          </p:cNvSpPr>
          <p:nvPr>
            <p:ph type="ftr" sz="quarter" idx="11"/>
          </p:nvPr>
        </p:nvSpPr>
        <p:spPr/>
        <p:txBody>
          <a:bodyPr/>
          <a:lstStyle/>
          <a:p>
            <a:endParaRPr lang="en-US" dirty="0"/>
          </a:p>
        </p:txBody>
      </p:sp>
      <p:sp>
        <p:nvSpPr>
          <p:cNvPr id="10" name="Freeform 11"/>
          <p:cNvSpPr/>
          <p:nvPr/>
        </p:nvSpPr>
        <p:spPr bwMode="auto">
          <a:xfrm flipV="1">
            <a:off x="-4189" y="714375"/>
            <a:ext cx="1588527" cy="507297"/>
          </a:xfrm>
          <a:custGeom>
            <a:avLst/>
            <a:gdLst/>
            <a:ahLst/>
            <a:cxnLst/>
            <a:rect l="l" t="t" r="r" b="b"/>
            <a:pathLst>
              <a:path w="9248" h="10000">
                <a:moveTo>
                  <a:pt x="9248" y="4701"/>
                </a:moveTo>
                <a:lnTo>
                  <a:pt x="7915" y="188"/>
                </a:lnTo>
                <a:cubicBezTo>
                  <a:pt x="7906" y="156"/>
                  <a:pt x="7895" y="126"/>
                  <a:pt x="7886" y="94"/>
                </a:cubicBezTo>
                <a:cubicBezTo>
                  <a:pt x="7859" y="0"/>
                  <a:pt x="7831" y="0"/>
                  <a:pt x="7803" y="0"/>
                </a:cubicBezTo>
                <a:lnTo>
                  <a:pt x="7275" y="0"/>
                </a:lnTo>
                <a:lnTo>
                  <a:pt x="0" y="70"/>
                </a:lnTo>
                <a:cubicBezTo>
                  <a:pt x="8" y="3380"/>
                  <a:pt x="17" y="6690"/>
                  <a:pt x="25" y="10000"/>
                </a:cubicBezTo>
                <a:lnTo>
                  <a:pt x="7275" y="9966"/>
                </a:lnTo>
                <a:lnTo>
                  <a:pt x="7803" y="9966"/>
                </a:lnTo>
                <a:cubicBezTo>
                  <a:pt x="7831" y="9966"/>
                  <a:pt x="7859" y="9872"/>
                  <a:pt x="7886" y="9872"/>
                </a:cubicBezTo>
                <a:cubicBezTo>
                  <a:pt x="7886" y="9778"/>
                  <a:pt x="7915" y="9778"/>
                  <a:pt x="7915" y="9778"/>
                </a:cubicBezTo>
                <a:lnTo>
                  <a:pt x="9248" y="5265"/>
                </a:lnTo>
                <a:cubicBezTo>
                  <a:pt x="9303" y="5077"/>
                  <a:pt x="9303" y="4889"/>
                  <a:pt x="9248" y="4701"/>
                </a:cubicBezTo>
                <a:close/>
              </a:path>
            </a:pathLst>
          </a:custGeom>
          <a:solidFill>
            <a:schemeClr val="accent1"/>
          </a:solidFill>
          <a:ln>
            <a:noFill/>
          </a:ln>
        </p:spPr>
      </p:sp>
      <p:sp>
        <p:nvSpPr>
          <p:cNvPr id="11" name="Slide Number Placeholder 5"/>
          <p:cNvSpPr>
            <a:spLocks noGrp="1"/>
          </p:cNvSpPr>
          <p:nvPr>
            <p:ph type="sldNum" sz="quarter" idx="12"/>
          </p:nvPr>
        </p:nvSpPr>
        <p:spPr>
          <a:xfrm>
            <a:off x="531812" y="787782"/>
            <a:ext cx="779767" cy="365125"/>
          </a:xfrm>
        </p:spPr>
        <p:txBody>
          <a:bodyPr/>
          <a:lstStyle/>
          <a:p>
            <a:fld id="{D57F1E4F-1CFF-5643-939E-217C01CDF565}" type="slidenum">
              <a:rPr lang="en-US" dirty="0"/>
              <a:pPr/>
              <a:t>‹#›</a:t>
            </a:fld>
            <a:endParaRPr lang="en-US" dirty="0"/>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10" name="Title 9"/>
          <p:cNvSpPr>
            <a:spLocks noGrp="1"/>
          </p:cNvSpPr>
          <p:nvPr>
            <p:ph type="title"/>
          </p:nvPr>
        </p:nvSpPr>
        <p:spPr/>
        <p:txBody>
          <a:bodyPr/>
          <a:lstStyle/>
          <a:p>
            <a:r>
              <a:rPr lang="en-US"/>
              <a:t>Click to edit Master title style</a:t>
            </a:r>
            <a:endParaRPr lang="en-US" dirty="0"/>
          </a:p>
        </p:txBody>
      </p:sp>
      <p:sp>
        <p:nvSpPr>
          <p:cNvPr id="3" name="Text Placeholder 2"/>
          <p:cNvSpPr>
            <a:spLocks noGrp="1"/>
          </p:cNvSpPr>
          <p:nvPr>
            <p:ph type="body" idx="1"/>
          </p:nvPr>
        </p:nvSpPr>
        <p:spPr>
          <a:xfrm>
            <a:off x="2939373" y="1972703"/>
            <a:ext cx="3992732" cy="576262"/>
          </a:xfrm>
        </p:spPr>
        <p:txBody>
          <a:bodyPr anchor="b">
            <a:noAutofit/>
          </a:bodyPr>
          <a:lstStyle>
            <a:lvl1pPr marL="0" indent="0">
              <a:buNone/>
              <a:defRPr sz="2400" b="0"/>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Edit Master text styles</a:t>
            </a:r>
          </a:p>
        </p:txBody>
      </p:sp>
      <p:sp>
        <p:nvSpPr>
          <p:cNvPr id="4" name="Content Placeholder 3"/>
          <p:cNvSpPr>
            <a:spLocks noGrp="1"/>
          </p:cNvSpPr>
          <p:nvPr>
            <p:ph sz="half" idx="2"/>
          </p:nvPr>
        </p:nvSpPr>
        <p:spPr>
          <a:xfrm>
            <a:off x="2589212" y="2548966"/>
            <a:ext cx="4342893" cy="3354060"/>
          </a:xfrm>
        </p:spPr>
        <p:txBody>
          <a:bodyPr>
            <a:normAutofit/>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5" name="Text Placeholder 4"/>
          <p:cNvSpPr>
            <a:spLocks noGrp="1"/>
          </p:cNvSpPr>
          <p:nvPr>
            <p:ph type="body" sz="quarter" idx="3"/>
          </p:nvPr>
        </p:nvSpPr>
        <p:spPr>
          <a:xfrm>
            <a:off x="7506629" y="1969475"/>
            <a:ext cx="3999001" cy="576262"/>
          </a:xfrm>
        </p:spPr>
        <p:txBody>
          <a:bodyPr anchor="b">
            <a:noAutofit/>
          </a:bodyPr>
          <a:lstStyle>
            <a:lvl1pPr marL="0" indent="0">
              <a:buNone/>
              <a:defRPr sz="2400" b="0"/>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Edit Master text styles</a:t>
            </a:r>
          </a:p>
        </p:txBody>
      </p:sp>
      <p:sp>
        <p:nvSpPr>
          <p:cNvPr id="6" name="Content Placeholder 5"/>
          <p:cNvSpPr>
            <a:spLocks noGrp="1"/>
          </p:cNvSpPr>
          <p:nvPr>
            <p:ph sz="quarter" idx="4"/>
          </p:nvPr>
        </p:nvSpPr>
        <p:spPr>
          <a:xfrm>
            <a:off x="7166957" y="2545738"/>
            <a:ext cx="4338674" cy="3354060"/>
          </a:xfrm>
        </p:spPr>
        <p:txBody>
          <a:bodyPr>
            <a:normAutofit/>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7" name="Date Placeholder 6"/>
          <p:cNvSpPr>
            <a:spLocks noGrp="1"/>
          </p:cNvSpPr>
          <p:nvPr>
            <p:ph type="dt" sz="half" idx="10"/>
          </p:nvPr>
        </p:nvSpPr>
        <p:spPr/>
        <p:txBody>
          <a:bodyPr/>
          <a:lstStyle/>
          <a:p>
            <a:fld id="{B61BEF0D-F0BB-DE4B-95CE-6DB70DBA9567}" type="datetimeFigureOut">
              <a:rPr lang="en-US" dirty="0"/>
              <a:pPr/>
              <a:t>2/18/2024</a:t>
            </a:fld>
            <a:endParaRPr lang="en-US" dirty="0"/>
          </a:p>
        </p:txBody>
      </p:sp>
      <p:sp>
        <p:nvSpPr>
          <p:cNvPr id="8" name="Footer Placeholder 7"/>
          <p:cNvSpPr>
            <a:spLocks noGrp="1"/>
          </p:cNvSpPr>
          <p:nvPr>
            <p:ph type="ftr" sz="quarter" idx="11"/>
          </p:nvPr>
        </p:nvSpPr>
        <p:spPr/>
        <p:txBody>
          <a:bodyPr/>
          <a:lstStyle/>
          <a:p>
            <a:endParaRPr lang="en-US" dirty="0"/>
          </a:p>
        </p:txBody>
      </p:sp>
      <p:sp>
        <p:nvSpPr>
          <p:cNvPr id="12" name="Freeform 11"/>
          <p:cNvSpPr/>
          <p:nvPr/>
        </p:nvSpPr>
        <p:spPr bwMode="auto">
          <a:xfrm flipV="1">
            <a:off x="-4189" y="714375"/>
            <a:ext cx="1588527" cy="507297"/>
          </a:xfrm>
          <a:custGeom>
            <a:avLst/>
            <a:gdLst/>
            <a:ahLst/>
            <a:cxnLst/>
            <a:rect l="l" t="t" r="r" b="b"/>
            <a:pathLst>
              <a:path w="9248" h="10000">
                <a:moveTo>
                  <a:pt x="9248" y="4701"/>
                </a:moveTo>
                <a:lnTo>
                  <a:pt x="7915" y="188"/>
                </a:lnTo>
                <a:cubicBezTo>
                  <a:pt x="7906" y="156"/>
                  <a:pt x="7895" y="126"/>
                  <a:pt x="7886" y="94"/>
                </a:cubicBezTo>
                <a:cubicBezTo>
                  <a:pt x="7859" y="0"/>
                  <a:pt x="7831" y="0"/>
                  <a:pt x="7803" y="0"/>
                </a:cubicBezTo>
                <a:lnTo>
                  <a:pt x="7275" y="0"/>
                </a:lnTo>
                <a:lnTo>
                  <a:pt x="0" y="70"/>
                </a:lnTo>
                <a:cubicBezTo>
                  <a:pt x="8" y="3380"/>
                  <a:pt x="17" y="6690"/>
                  <a:pt x="25" y="10000"/>
                </a:cubicBezTo>
                <a:lnTo>
                  <a:pt x="7275" y="9966"/>
                </a:lnTo>
                <a:lnTo>
                  <a:pt x="7803" y="9966"/>
                </a:lnTo>
                <a:cubicBezTo>
                  <a:pt x="7831" y="9966"/>
                  <a:pt x="7859" y="9872"/>
                  <a:pt x="7886" y="9872"/>
                </a:cubicBezTo>
                <a:cubicBezTo>
                  <a:pt x="7886" y="9778"/>
                  <a:pt x="7915" y="9778"/>
                  <a:pt x="7915" y="9778"/>
                </a:cubicBezTo>
                <a:lnTo>
                  <a:pt x="9248" y="5265"/>
                </a:lnTo>
                <a:cubicBezTo>
                  <a:pt x="9303" y="5077"/>
                  <a:pt x="9303" y="4889"/>
                  <a:pt x="9248" y="4701"/>
                </a:cubicBezTo>
                <a:close/>
              </a:path>
            </a:pathLst>
          </a:custGeom>
          <a:solidFill>
            <a:schemeClr val="accent1"/>
          </a:solidFill>
          <a:ln>
            <a:noFill/>
          </a:ln>
        </p:spPr>
      </p:sp>
      <p:sp>
        <p:nvSpPr>
          <p:cNvPr id="13" name="Slide Number Placeholder 5"/>
          <p:cNvSpPr>
            <a:spLocks noGrp="1"/>
          </p:cNvSpPr>
          <p:nvPr>
            <p:ph type="sldNum" sz="quarter" idx="12"/>
          </p:nvPr>
        </p:nvSpPr>
        <p:spPr>
          <a:xfrm>
            <a:off x="531812" y="787782"/>
            <a:ext cx="779767" cy="365125"/>
          </a:xfrm>
        </p:spPr>
        <p:txBody>
          <a:bodyPr/>
          <a:lstStyle/>
          <a:p>
            <a:fld id="{D57F1E4F-1CFF-5643-939E-217C01CDF565}" type="slidenum">
              <a:rPr lang="en-US" dirty="0"/>
              <a:pPr/>
              <a:t>‹#›</a:t>
            </a:fld>
            <a:endParaRPr lang="en-US" dirty="0"/>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US" dirty="0"/>
          </a:p>
        </p:txBody>
      </p:sp>
      <p:sp>
        <p:nvSpPr>
          <p:cNvPr id="3" name="Date Placeholder 2"/>
          <p:cNvSpPr>
            <a:spLocks noGrp="1"/>
          </p:cNvSpPr>
          <p:nvPr>
            <p:ph type="dt" sz="half" idx="10"/>
          </p:nvPr>
        </p:nvSpPr>
        <p:spPr/>
        <p:txBody>
          <a:bodyPr/>
          <a:lstStyle/>
          <a:p>
            <a:fld id="{B61BEF0D-F0BB-DE4B-95CE-6DB70DBA9567}" type="datetimeFigureOut">
              <a:rPr lang="en-US" dirty="0"/>
              <a:pPr/>
              <a:t>2/18/2024</a:t>
            </a:fld>
            <a:endParaRPr lang="en-US" dirty="0"/>
          </a:p>
        </p:txBody>
      </p:sp>
      <p:sp>
        <p:nvSpPr>
          <p:cNvPr id="4" name="Footer Placeholder 3"/>
          <p:cNvSpPr>
            <a:spLocks noGrp="1"/>
          </p:cNvSpPr>
          <p:nvPr>
            <p:ph type="ftr" sz="quarter" idx="11"/>
          </p:nvPr>
        </p:nvSpPr>
        <p:spPr/>
        <p:txBody>
          <a:bodyPr/>
          <a:lstStyle/>
          <a:p>
            <a:endParaRPr lang="en-US" dirty="0"/>
          </a:p>
        </p:txBody>
      </p:sp>
      <p:sp>
        <p:nvSpPr>
          <p:cNvPr id="7" name="Freeform 11"/>
          <p:cNvSpPr/>
          <p:nvPr/>
        </p:nvSpPr>
        <p:spPr bwMode="auto">
          <a:xfrm flipV="1">
            <a:off x="-4189" y="714375"/>
            <a:ext cx="1588527" cy="507297"/>
          </a:xfrm>
          <a:custGeom>
            <a:avLst/>
            <a:gdLst/>
            <a:ahLst/>
            <a:cxnLst/>
            <a:rect l="l" t="t" r="r" b="b"/>
            <a:pathLst>
              <a:path w="9248" h="10000">
                <a:moveTo>
                  <a:pt x="9248" y="4701"/>
                </a:moveTo>
                <a:lnTo>
                  <a:pt x="7915" y="188"/>
                </a:lnTo>
                <a:cubicBezTo>
                  <a:pt x="7906" y="156"/>
                  <a:pt x="7895" y="126"/>
                  <a:pt x="7886" y="94"/>
                </a:cubicBezTo>
                <a:cubicBezTo>
                  <a:pt x="7859" y="0"/>
                  <a:pt x="7831" y="0"/>
                  <a:pt x="7803" y="0"/>
                </a:cubicBezTo>
                <a:lnTo>
                  <a:pt x="7275" y="0"/>
                </a:lnTo>
                <a:lnTo>
                  <a:pt x="0" y="70"/>
                </a:lnTo>
                <a:cubicBezTo>
                  <a:pt x="8" y="3380"/>
                  <a:pt x="17" y="6690"/>
                  <a:pt x="25" y="10000"/>
                </a:cubicBezTo>
                <a:lnTo>
                  <a:pt x="7275" y="9966"/>
                </a:lnTo>
                <a:lnTo>
                  <a:pt x="7803" y="9966"/>
                </a:lnTo>
                <a:cubicBezTo>
                  <a:pt x="7831" y="9966"/>
                  <a:pt x="7859" y="9872"/>
                  <a:pt x="7886" y="9872"/>
                </a:cubicBezTo>
                <a:cubicBezTo>
                  <a:pt x="7886" y="9778"/>
                  <a:pt x="7915" y="9778"/>
                  <a:pt x="7915" y="9778"/>
                </a:cubicBezTo>
                <a:lnTo>
                  <a:pt x="9248" y="5265"/>
                </a:lnTo>
                <a:cubicBezTo>
                  <a:pt x="9303" y="5077"/>
                  <a:pt x="9303" y="4889"/>
                  <a:pt x="9248" y="4701"/>
                </a:cubicBezTo>
                <a:close/>
              </a:path>
            </a:pathLst>
          </a:custGeom>
          <a:solidFill>
            <a:schemeClr val="accent1"/>
          </a:solidFill>
          <a:ln>
            <a:noFill/>
          </a:ln>
        </p:spPr>
      </p:sp>
      <p:sp>
        <p:nvSpPr>
          <p:cNvPr id="5" name="Slide Number Placeholder 4"/>
          <p:cNvSpPr>
            <a:spLocks noGrp="1"/>
          </p:cNvSpPr>
          <p:nvPr>
            <p:ph type="sldNum" sz="quarter" idx="12"/>
          </p:nvPr>
        </p:nvSpPr>
        <p:spPr/>
        <p:txBody>
          <a:bodyPr/>
          <a:lstStyle/>
          <a:p>
            <a:fld id="{D57F1E4F-1CFF-5643-939E-217C01CDF565}" type="slidenum">
              <a:rPr lang="en-US" dirty="0"/>
              <a:pPr/>
              <a:t>‹#›</a:t>
            </a:fld>
            <a:endParaRPr lang="en-US" dirty="0"/>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B61BEF0D-F0BB-DE4B-95CE-6DB70DBA9567}" type="datetimeFigureOut">
              <a:rPr lang="en-US" dirty="0"/>
              <a:pPr/>
              <a:t>2/18/2024</a:t>
            </a:fld>
            <a:endParaRPr lang="en-US" dirty="0"/>
          </a:p>
        </p:txBody>
      </p:sp>
      <p:sp>
        <p:nvSpPr>
          <p:cNvPr id="3" name="Footer Placeholder 2"/>
          <p:cNvSpPr>
            <a:spLocks noGrp="1"/>
          </p:cNvSpPr>
          <p:nvPr>
            <p:ph type="ftr" sz="quarter" idx="11"/>
          </p:nvPr>
        </p:nvSpPr>
        <p:spPr/>
        <p:txBody>
          <a:bodyPr/>
          <a:lstStyle/>
          <a:p>
            <a:endParaRPr lang="en-US" dirty="0"/>
          </a:p>
        </p:txBody>
      </p:sp>
      <p:sp>
        <p:nvSpPr>
          <p:cNvPr id="6" name="Freeform 11"/>
          <p:cNvSpPr/>
          <p:nvPr/>
        </p:nvSpPr>
        <p:spPr bwMode="auto">
          <a:xfrm flipV="1">
            <a:off x="-4189" y="714375"/>
            <a:ext cx="1588527" cy="507297"/>
          </a:xfrm>
          <a:custGeom>
            <a:avLst/>
            <a:gdLst/>
            <a:ahLst/>
            <a:cxnLst/>
            <a:rect l="l" t="t" r="r" b="b"/>
            <a:pathLst>
              <a:path w="9248" h="10000">
                <a:moveTo>
                  <a:pt x="9248" y="4701"/>
                </a:moveTo>
                <a:lnTo>
                  <a:pt x="7915" y="188"/>
                </a:lnTo>
                <a:cubicBezTo>
                  <a:pt x="7906" y="156"/>
                  <a:pt x="7895" y="126"/>
                  <a:pt x="7886" y="94"/>
                </a:cubicBezTo>
                <a:cubicBezTo>
                  <a:pt x="7859" y="0"/>
                  <a:pt x="7831" y="0"/>
                  <a:pt x="7803" y="0"/>
                </a:cubicBezTo>
                <a:lnTo>
                  <a:pt x="7275" y="0"/>
                </a:lnTo>
                <a:lnTo>
                  <a:pt x="0" y="70"/>
                </a:lnTo>
                <a:cubicBezTo>
                  <a:pt x="8" y="3380"/>
                  <a:pt x="17" y="6690"/>
                  <a:pt x="25" y="10000"/>
                </a:cubicBezTo>
                <a:lnTo>
                  <a:pt x="7275" y="9966"/>
                </a:lnTo>
                <a:lnTo>
                  <a:pt x="7803" y="9966"/>
                </a:lnTo>
                <a:cubicBezTo>
                  <a:pt x="7831" y="9966"/>
                  <a:pt x="7859" y="9872"/>
                  <a:pt x="7886" y="9872"/>
                </a:cubicBezTo>
                <a:cubicBezTo>
                  <a:pt x="7886" y="9778"/>
                  <a:pt x="7915" y="9778"/>
                  <a:pt x="7915" y="9778"/>
                </a:cubicBezTo>
                <a:lnTo>
                  <a:pt x="9248" y="5265"/>
                </a:lnTo>
                <a:cubicBezTo>
                  <a:pt x="9303" y="5077"/>
                  <a:pt x="9303" y="4889"/>
                  <a:pt x="9248" y="4701"/>
                </a:cubicBezTo>
                <a:close/>
              </a:path>
            </a:pathLst>
          </a:custGeom>
          <a:solidFill>
            <a:schemeClr val="accent1"/>
          </a:solidFill>
          <a:ln>
            <a:noFill/>
          </a:ln>
        </p:spPr>
      </p:sp>
      <p:sp>
        <p:nvSpPr>
          <p:cNvPr id="4" name="Slide Number Placeholder 3"/>
          <p:cNvSpPr>
            <a:spLocks noGrp="1"/>
          </p:cNvSpPr>
          <p:nvPr>
            <p:ph type="sldNum" sz="quarter" idx="12"/>
          </p:nvPr>
        </p:nvSpPr>
        <p:spPr/>
        <p:txBody>
          <a:bodyPr/>
          <a:lstStyle/>
          <a:p>
            <a:fld id="{D57F1E4F-1CFF-5643-939E-217C01CDF565}" type="slidenum">
              <a:rPr lang="en-US" dirty="0"/>
              <a:pPr/>
              <a:t>‹#›</a:t>
            </a:fld>
            <a:endParaRPr lang="en-US" dirty="0"/>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2589212" y="446088"/>
            <a:ext cx="3505199" cy="976312"/>
          </a:xfrm>
        </p:spPr>
        <p:txBody>
          <a:bodyPr anchor="b"/>
          <a:lstStyle>
            <a:lvl1pPr algn="l">
              <a:defRPr sz="2000" b="0"/>
            </a:lvl1pPr>
          </a:lstStyle>
          <a:p>
            <a:r>
              <a:rPr lang="en-US"/>
              <a:t>Click to edit Master title style</a:t>
            </a:r>
            <a:endParaRPr lang="en-US" dirty="0"/>
          </a:p>
        </p:txBody>
      </p:sp>
      <p:sp>
        <p:nvSpPr>
          <p:cNvPr id="3" name="Content Placeholder 2"/>
          <p:cNvSpPr>
            <a:spLocks noGrp="1"/>
          </p:cNvSpPr>
          <p:nvPr>
            <p:ph idx="1"/>
          </p:nvPr>
        </p:nvSpPr>
        <p:spPr>
          <a:xfrm>
            <a:off x="6323012" y="446088"/>
            <a:ext cx="5181600" cy="5414963"/>
          </a:xfrm>
        </p:spPr>
        <p:txBody>
          <a:bodyPr anchor="ctr">
            <a:normAutofit/>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Text Placeholder 3"/>
          <p:cNvSpPr>
            <a:spLocks noGrp="1"/>
          </p:cNvSpPr>
          <p:nvPr>
            <p:ph type="body" sz="half" idx="2"/>
          </p:nvPr>
        </p:nvSpPr>
        <p:spPr>
          <a:xfrm>
            <a:off x="2589212" y="1598613"/>
            <a:ext cx="3505199" cy="4262436"/>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Edit Master text styles</a:t>
            </a:r>
          </a:p>
        </p:txBody>
      </p:sp>
      <p:sp>
        <p:nvSpPr>
          <p:cNvPr id="5" name="Date Placeholder 4"/>
          <p:cNvSpPr>
            <a:spLocks noGrp="1"/>
          </p:cNvSpPr>
          <p:nvPr>
            <p:ph type="dt" sz="half" idx="10"/>
          </p:nvPr>
        </p:nvSpPr>
        <p:spPr/>
        <p:txBody>
          <a:bodyPr/>
          <a:lstStyle/>
          <a:p>
            <a:fld id="{B61BEF0D-F0BB-DE4B-95CE-6DB70DBA9567}" type="datetimeFigureOut">
              <a:rPr lang="en-US" dirty="0"/>
              <a:pPr/>
              <a:t>2/18/2024</a:t>
            </a:fld>
            <a:endParaRPr lang="en-US" dirty="0"/>
          </a:p>
        </p:txBody>
      </p:sp>
      <p:sp>
        <p:nvSpPr>
          <p:cNvPr id="6" name="Footer Placeholder 5"/>
          <p:cNvSpPr>
            <a:spLocks noGrp="1"/>
          </p:cNvSpPr>
          <p:nvPr>
            <p:ph type="ftr" sz="quarter" idx="11"/>
          </p:nvPr>
        </p:nvSpPr>
        <p:spPr/>
        <p:txBody>
          <a:bodyPr/>
          <a:lstStyle/>
          <a:p>
            <a:endParaRPr lang="en-US" dirty="0"/>
          </a:p>
        </p:txBody>
      </p:sp>
      <p:sp>
        <p:nvSpPr>
          <p:cNvPr id="9" name="Freeform 11"/>
          <p:cNvSpPr/>
          <p:nvPr/>
        </p:nvSpPr>
        <p:spPr bwMode="auto">
          <a:xfrm flipV="1">
            <a:off x="-4189" y="714375"/>
            <a:ext cx="1588527" cy="507297"/>
          </a:xfrm>
          <a:custGeom>
            <a:avLst/>
            <a:gdLst/>
            <a:ahLst/>
            <a:cxnLst/>
            <a:rect l="l" t="t" r="r" b="b"/>
            <a:pathLst>
              <a:path w="9248" h="10000">
                <a:moveTo>
                  <a:pt x="9248" y="4701"/>
                </a:moveTo>
                <a:lnTo>
                  <a:pt x="7915" y="188"/>
                </a:lnTo>
                <a:cubicBezTo>
                  <a:pt x="7906" y="156"/>
                  <a:pt x="7895" y="126"/>
                  <a:pt x="7886" y="94"/>
                </a:cubicBezTo>
                <a:cubicBezTo>
                  <a:pt x="7859" y="0"/>
                  <a:pt x="7831" y="0"/>
                  <a:pt x="7803" y="0"/>
                </a:cubicBezTo>
                <a:lnTo>
                  <a:pt x="7275" y="0"/>
                </a:lnTo>
                <a:lnTo>
                  <a:pt x="0" y="70"/>
                </a:lnTo>
                <a:cubicBezTo>
                  <a:pt x="8" y="3380"/>
                  <a:pt x="17" y="6690"/>
                  <a:pt x="25" y="10000"/>
                </a:cubicBezTo>
                <a:lnTo>
                  <a:pt x="7275" y="9966"/>
                </a:lnTo>
                <a:lnTo>
                  <a:pt x="7803" y="9966"/>
                </a:lnTo>
                <a:cubicBezTo>
                  <a:pt x="7831" y="9966"/>
                  <a:pt x="7859" y="9872"/>
                  <a:pt x="7886" y="9872"/>
                </a:cubicBezTo>
                <a:cubicBezTo>
                  <a:pt x="7886" y="9778"/>
                  <a:pt x="7915" y="9778"/>
                  <a:pt x="7915" y="9778"/>
                </a:cubicBezTo>
                <a:lnTo>
                  <a:pt x="9248" y="5265"/>
                </a:lnTo>
                <a:cubicBezTo>
                  <a:pt x="9303" y="5077"/>
                  <a:pt x="9303" y="4889"/>
                  <a:pt x="9248" y="4701"/>
                </a:cubicBezTo>
                <a:close/>
              </a:path>
            </a:pathLst>
          </a:custGeom>
          <a:solidFill>
            <a:schemeClr val="accent1"/>
          </a:solidFill>
          <a:ln>
            <a:noFill/>
          </a:ln>
        </p:spPr>
      </p:sp>
      <p:sp>
        <p:nvSpPr>
          <p:cNvPr id="7" name="Slide Number Placeholder 6"/>
          <p:cNvSpPr>
            <a:spLocks noGrp="1"/>
          </p:cNvSpPr>
          <p:nvPr>
            <p:ph type="sldNum" sz="quarter" idx="12"/>
          </p:nvPr>
        </p:nvSpPr>
        <p:spPr/>
        <p:txBody>
          <a:bodyPr/>
          <a:lstStyle/>
          <a:p>
            <a:fld id="{D57F1E4F-1CFF-5643-939E-217C01CDF565}" type="slidenum">
              <a:rPr lang="en-US" dirty="0"/>
              <a:pPr/>
              <a:t>‹#›</a:t>
            </a:fld>
            <a:endParaRPr lang="en-US" dirty="0"/>
          </a:p>
        </p:txBody>
      </p:sp>
    </p:spTree>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2589213" y="4800600"/>
            <a:ext cx="8915400" cy="566738"/>
          </a:xfrm>
        </p:spPr>
        <p:txBody>
          <a:bodyPr anchor="b">
            <a:normAutofit/>
          </a:bodyPr>
          <a:lstStyle>
            <a:lvl1pPr algn="l">
              <a:defRPr sz="2400" b="0"/>
            </a:lvl1pPr>
          </a:lstStyle>
          <a:p>
            <a:r>
              <a:rPr lang="en-US"/>
              <a:t>Click to edit Master title style</a:t>
            </a:r>
            <a:endParaRPr lang="en-US" dirty="0"/>
          </a:p>
        </p:txBody>
      </p:sp>
      <p:sp>
        <p:nvSpPr>
          <p:cNvPr id="3" name="Picture Placeholder 2"/>
          <p:cNvSpPr>
            <a:spLocks noGrp="1" noChangeAspect="1"/>
          </p:cNvSpPr>
          <p:nvPr>
            <p:ph type="pic" idx="1"/>
          </p:nvPr>
        </p:nvSpPr>
        <p:spPr>
          <a:xfrm>
            <a:off x="2589212" y="634965"/>
            <a:ext cx="8915400" cy="3854970"/>
          </a:xfrm>
        </p:spPr>
        <p:txBody>
          <a:bodyPr anchor="t">
            <a:normAutofit/>
          </a:bodyPr>
          <a:lstStyle>
            <a:lvl1pPr marL="0" indent="0" algn="ctr">
              <a:buNone/>
              <a:defRPr sz="1600"/>
            </a:lvl1pPr>
            <a:lvl2pPr marL="457200" indent="0">
              <a:buNone/>
              <a:defRPr sz="1600"/>
            </a:lvl2pPr>
            <a:lvl3pPr marL="914400" indent="0">
              <a:buNone/>
              <a:defRPr sz="1600"/>
            </a:lvl3pPr>
            <a:lvl4pPr marL="1371600" indent="0">
              <a:buNone/>
              <a:defRPr sz="1600"/>
            </a:lvl4pPr>
            <a:lvl5pPr marL="1828800" indent="0">
              <a:buNone/>
              <a:defRPr sz="1600"/>
            </a:lvl5pPr>
            <a:lvl6pPr marL="2286000" indent="0">
              <a:buNone/>
              <a:defRPr sz="1600"/>
            </a:lvl6pPr>
            <a:lvl7pPr marL="2743200" indent="0">
              <a:buNone/>
              <a:defRPr sz="1600"/>
            </a:lvl7pPr>
            <a:lvl8pPr marL="3200400" indent="0">
              <a:buNone/>
              <a:defRPr sz="1600"/>
            </a:lvl8pPr>
            <a:lvl9pPr marL="3657600" indent="0">
              <a:buNone/>
              <a:defRPr sz="1600"/>
            </a:lvl9pPr>
          </a:lstStyle>
          <a:p>
            <a:r>
              <a:rPr lang="en-US"/>
              <a:t>Click icon to add picture</a:t>
            </a:r>
            <a:endParaRPr lang="en-US" dirty="0"/>
          </a:p>
        </p:txBody>
      </p:sp>
      <p:sp>
        <p:nvSpPr>
          <p:cNvPr id="4" name="Text Placeholder 3"/>
          <p:cNvSpPr>
            <a:spLocks noGrp="1"/>
          </p:cNvSpPr>
          <p:nvPr>
            <p:ph type="body" sz="half" idx="2"/>
          </p:nvPr>
        </p:nvSpPr>
        <p:spPr>
          <a:xfrm>
            <a:off x="2589213" y="5367338"/>
            <a:ext cx="8915400" cy="493712"/>
          </a:xfrm>
        </p:spPr>
        <p:txBody>
          <a:bodyPr>
            <a:normAutofit/>
          </a:bodyPr>
          <a:lstStyle>
            <a:lvl1pPr marL="0" indent="0">
              <a:buNone/>
              <a:defRPr sz="12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Edit Master text styles</a:t>
            </a:r>
          </a:p>
        </p:txBody>
      </p:sp>
      <p:sp>
        <p:nvSpPr>
          <p:cNvPr id="5" name="Date Placeholder 4"/>
          <p:cNvSpPr>
            <a:spLocks noGrp="1"/>
          </p:cNvSpPr>
          <p:nvPr>
            <p:ph type="dt" sz="half" idx="10"/>
          </p:nvPr>
        </p:nvSpPr>
        <p:spPr/>
        <p:txBody>
          <a:bodyPr/>
          <a:lstStyle/>
          <a:p>
            <a:fld id="{B61BEF0D-F0BB-DE4B-95CE-6DB70DBA9567}" type="datetimeFigureOut">
              <a:rPr lang="en-US" dirty="0"/>
              <a:pPr/>
              <a:t>2/18/2024</a:t>
            </a:fld>
            <a:endParaRPr lang="en-US" dirty="0"/>
          </a:p>
        </p:txBody>
      </p:sp>
      <p:sp>
        <p:nvSpPr>
          <p:cNvPr id="6" name="Footer Placeholder 5"/>
          <p:cNvSpPr>
            <a:spLocks noGrp="1"/>
          </p:cNvSpPr>
          <p:nvPr>
            <p:ph type="ftr" sz="quarter" idx="11"/>
          </p:nvPr>
        </p:nvSpPr>
        <p:spPr/>
        <p:txBody>
          <a:bodyPr/>
          <a:lstStyle/>
          <a:p>
            <a:endParaRPr lang="en-US" dirty="0"/>
          </a:p>
        </p:txBody>
      </p:sp>
      <p:sp>
        <p:nvSpPr>
          <p:cNvPr id="9" name="Freeform 11"/>
          <p:cNvSpPr/>
          <p:nvPr/>
        </p:nvSpPr>
        <p:spPr bwMode="auto">
          <a:xfrm flipV="1">
            <a:off x="-4189" y="4911725"/>
            <a:ext cx="1588527" cy="507297"/>
          </a:xfrm>
          <a:custGeom>
            <a:avLst/>
            <a:gdLst/>
            <a:ahLst/>
            <a:cxnLst/>
            <a:rect l="l" t="t" r="r" b="b"/>
            <a:pathLst>
              <a:path w="9248" h="10000">
                <a:moveTo>
                  <a:pt x="9248" y="4701"/>
                </a:moveTo>
                <a:lnTo>
                  <a:pt x="7915" y="188"/>
                </a:lnTo>
                <a:cubicBezTo>
                  <a:pt x="7906" y="156"/>
                  <a:pt x="7895" y="126"/>
                  <a:pt x="7886" y="94"/>
                </a:cubicBezTo>
                <a:cubicBezTo>
                  <a:pt x="7859" y="0"/>
                  <a:pt x="7831" y="0"/>
                  <a:pt x="7803" y="0"/>
                </a:cubicBezTo>
                <a:lnTo>
                  <a:pt x="7275" y="0"/>
                </a:lnTo>
                <a:lnTo>
                  <a:pt x="0" y="70"/>
                </a:lnTo>
                <a:cubicBezTo>
                  <a:pt x="8" y="3380"/>
                  <a:pt x="17" y="6690"/>
                  <a:pt x="25" y="10000"/>
                </a:cubicBezTo>
                <a:lnTo>
                  <a:pt x="7275" y="9966"/>
                </a:lnTo>
                <a:lnTo>
                  <a:pt x="7803" y="9966"/>
                </a:lnTo>
                <a:cubicBezTo>
                  <a:pt x="7831" y="9966"/>
                  <a:pt x="7859" y="9872"/>
                  <a:pt x="7886" y="9872"/>
                </a:cubicBezTo>
                <a:cubicBezTo>
                  <a:pt x="7886" y="9778"/>
                  <a:pt x="7915" y="9778"/>
                  <a:pt x="7915" y="9778"/>
                </a:cubicBezTo>
                <a:lnTo>
                  <a:pt x="9248" y="5265"/>
                </a:lnTo>
                <a:cubicBezTo>
                  <a:pt x="9303" y="5077"/>
                  <a:pt x="9303" y="4889"/>
                  <a:pt x="9248" y="4701"/>
                </a:cubicBezTo>
                <a:close/>
              </a:path>
            </a:pathLst>
          </a:custGeom>
          <a:solidFill>
            <a:schemeClr val="accent1"/>
          </a:solidFill>
          <a:ln>
            <a:noFill/>
          </a:ln>
        </p:spPr>
      </p:sp>
      <p:sp>
        <p:nvSpPr>
          <p:cNvPr id="7" name="Slide Number Placeholder 6"/>
          <p:cNvSpPr>
            <a:spLocks noGrp="1"/>
          </p:cNvSpPr>
          <p:nvPr>
            <p:ph type="sldNum" sz="quarter" idx="12"/>
          </p:nvPr>
        </p:nvSpPr>
        <p:spPr>
          <a:xfrm>
            <a:off x="531812" y="4983087"/>
            <a:ext cx="779767" cy="365125"/>
          </a:xfrm>
        </p:spPr>
        <p:txBody>
          <a:bodyPr/>
          <a:lstStyle/>
          <a:p>
            <a:fld id="{D57F1E4F-1CFF-5643-939E-217C01CDF565}" type="slidenum">
              <a:rPr lang="en-US" dirty="0"/>
              <a:pPr/>
              <a:t>‹#›</a:t>
            </a:fld>
            <a:endParaRPr lang="en-US" dirty="0"/>
          </a:p>
        </p:txBody>
      </p:sp>
    </p:spTree>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preserve="1">
  <p:cSld name="Title and Caption">
    <p:spTree>
      <p:nvGrpSpPr>
        <p:cNvPr id="1" name=""/>
        <p:cNvGrpSpPr/>
        <p:nvPr/>
      </p:nvGrpSpPr>
      <p:grpSpPr>
        <a:xfrm>
          <a:off x="0" y="0"/>
          <a:ext cx="0" cy="0"/>
          <a:chOff x="0" y="0"/>
          <a:chExt cx="0" cy="0"/>
        </a:xfrm>
      </p:grpSpPr>
      <p:sp>
        <p:nvSpPr>
          <p:cNvPr id="2" name="Title 1"/>
          <p:cNvSpPr>
            <a:spLocks noGrp="1"/>
          </p:cNvSpPr>
          <p:nvPr>
            <p:ph type="title"/>
          </p:nvPr>
        </p:nvSpPr>
        <p:spPr>
          <a:xfrm>
            <a:off x="2589212" y="609600"/>
            <a:ext cx="8915399" cy="3117040"/>
          </a:xfrm>
        </p:spPr>
        <p:txBody>
          <a:bodyPr anchor="ctr">
            <a:normAutofit/>
          </a:bodyPr>
          <a:lstStyle>
            <a:lvl1pPr algn="l">
              <a:defRPr sz="4800" b="0" cap="none"/>
            </a:lvl1pPr>
          </a:lstStyle>
          <a:p>
            <a:r>
              <a:rPr lang="en-US"/>
              <a:t>Click to edit Master title style</a:t>
            </a:r>
            <a:endParaRPr lang="en-US" dirty="0"/>
          </a:p>
        </p:txBody>
      </p:sp>
      <p:sp>
        <p:nvSpPr>
          <p:cNvPr id="3" name="Text Placeholder 2"/>
          <p:cNvSpPr>
            <a:spLocks noGrp="1"/>
          </p:cNvSpPr>
          <p:nvPr>
            <p:ph type="body" idx="1"/>
          </p:nvPr>
        </p:nvSpPr>
        <p:spPr>
          <a:xfrm>
            <a:off x="2589212" y="4354046"/>
            <a:ext cx="8915399" cy="1555864"/>
          </a:xfrm>
        </p:spPr>
        <p:txBody>
          <a:bodyPr anchor="ctr">
            <a:normAutofit/>
          </a:bodyPr>
          <a:lstStyle>
            <a:lvl1pPr marL="0" indent="0" algn="l">
              <a:buNone/>
              <a:defRPr sz="1800">
                <a:solidFill>
                  <a:schemeClr val="tx1">
                    <a:lumMod val="65000"/>
                    <a:lumOff val="3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a:t>Edit Master text styles</a:t>
            </a:r>
          </a:p>
        </p:txBody>
      </p:sp>
      <p:sp>
        <p:nvSpPr>
          <p:cNvPr id="4" name="Date Placeholder 3"/>
          <p:cNvSpPr>
            <a:spLocks noGrp="1"/>
          </p:cNvSpPr>
          <p:nvPr>
            <p:ph type="dt" sz="half" idx="10"/>
          </p:nvPr>
        </p:nvSpPr>
        <p:spPr/>
        <p:txBody>
          <a:bodyPr/>
          <a:lstStyle/>
          <a:p>
            <a:fld id="{B61BEF0D-F0BB-DE4B-95CE-6DB70DBA9567}" type="datetimeFigureOut">
              <a:rPr lang="en-US" dirty="0"/>
              <a:pPr/>
              <a:t>2/18/2024</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9" name="Freeform 11"/>
          <p:cNvSpPr/>
          <p:nvPr/>
        </p:nvSpPr>
        <p:spPr bwMode="auto">
          <a:xfrm flipV="1">
            <a:off x="-4189" y="3178175"/>
            <a:ext cx="1588527" cy="507297"/>
          </a:xfrm>
          <a:custGeom>
            <a:avLst/>
            <a:gdLst/>
            <a:ahLst/>
            <a:cxnLst/>
            <a:rect l="l" t="t" r="r" b="b"/>
            <a:pathLst>
              <a:path w="9248" h="10000">
                <a:moveTo>
                  <a:pt x="9248" y="4701"/>
                </a:moveTo>
                <a:lnTo>
                  <a:pt x="7915" y="188"/>
                </a:lnTo>
                <a:cubicBezTo>
                  <a:pt x="7906" y="156"/>
                  <a:pt x="7895" y="126"/>
                  <a:pt x="7886" y="94"/>
                </a:cubicBezTo>
                <a:cubicBezTo>
                  <a:pt x="7859" y="0"/>
                  <a:pt x="7831" y="0"/>
                  <a:pt x="7803" y="0"/>
                </a:cubicBezTo>
                <a:lnTo>
                  <a:pt x="7275" y="0"/>
                </a:lnTo>
                <a:lnTo>
                  <a:pt x="0" y="70"/>
                </a:lnTo>
                <a:cubicBezTo>
                  <a:pt x="8" y="3380"/>
                  <a:pt x="17" y="6690"/>
                  <a:pt x="25" y="10000"/>
                </a:cubicBezTo>
                <a:lnTo>
                  <a:pt x="7275" y="9966"/>
                </a:lnTo>
                <a:lnTo>
                  <a:pt x="7803" y="9966"/>
                </a:lnTo>
                <a:cubicBezTo>
                  <a:pt x="7831" y="9966"/>
                  <a:pt x="7859" y="9872"/>
                  <a:pt x="7886" y="9872"/>
                </a:cubicBezTo>
                <a:cubicBezTo>
                  <a:pt x="7886" y="9778"/>
                  <a:pt x="7915" y="9778"/>
                  <a:pt x="7915" y="9778"/>
                </a:cubicBezTo>
                <a:lnTo>
                  <a:pt x="9248" y="5265"/>
                </a:lnTo>
                <a:cubicBezTo>
                  <a:pt x="9303" y="5077"/>
                  <a:pt x="9303" y="4889"/>
                  <a:pt x="9248" y="4701"/>
                </a:cubicBezTo>
                <a:close/>
              </a:path>
            </a:pathLst>
          </a:custGeom>
          <a:solidFill>
            <a:schemeClr val="accent1"/>
          </a:solidFill>
          <a:ln>
            <a:noFill/>
          </a:ln>
        </p:spPr>
      </p:sp>
      <p:sp>
        <p:nvSpPr>
          <p:cNvPr id="6" name="Slide Number Placeholder 5"/>
          <p:cNvSpPr>
            <a:spLocks noGrp="1"/>
          </p:cNvSpPr>
          <p:nvPr>
            <p:ph type="sldNum" sz="quarter" idx="12"/>
          </p:nvPr>
        </p:nvSpPr>
        <p:spPr>
          <a:xfrm>
            <a:off x="531812" y="3244139"/>
            <a:ext cx="779767" cy="365125"/>
          </a:xfrm>
        </p:spPr>
        <p:txBody>
          <a:bodyPr/>
          <a:lstStyle/>
          <a:p>
            <a:fld id="{D57F1E4F-1CFF-5643-939E-217C01CDF565}" type="slidenum">
              <a:rPr lang="en-US" dirty="0"/>
              <a:pPr/>
              <a:t>‹#›</a:t>
            </a:fld>
            <a:endParaRPr lang="en-US" dirty="0"/>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preserve="1">
  <p:cSld name="Quot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2849949" y="609600"/>
            <a:ext cx="8393926" cy="2895600"/>
          </a:xfrm>
        </p:spPr>
        <p:txBody>
          <a:bodyPr anchor="ctr">
            <a:normAutofit/>
          </a:bodyPr>
          <a:lstStyle>
            <a:lvl1pPr algn="l">
              <a:defRPr sz="4800" b="0" cap="none"/>
            </a:lvl1pPr>
          </a:lstStyle>
          <a:p>
            <a:r>
              <a:rPr lang="en-US"/>
              <a:t>Click to edit Master title style</a:t>
            </a:r>
            <a:endParaRPr lang="en-US" dirty="0"/>
          </a:p>
        </p:txBody>
      </p:sp>
      <p:sp>
        <p:nvSpPr>
          <p:cNvPr id="13" name="Text Placeholder 9"/>
          <p:cNvSpPr>
            <a:spLocks noGrp="1"/>
          </p:cNvSpPr>
          <p:nvPr>
            <p:ph type="body" sz="quarter" idx="13"/>
          </p:nvPr>
        </p:nvSpPr>
        <p:spPr>
          <a:xfrm>
            <a:off x="3275012" y="3505200"/>
            <a:ext cx="7536554" cy="381000"/>
          </a:xfrm>
        </p:spPr>
        <p:txBody>
          <a:bodyPr anchor="ctr">
            <a:noAutofit/>
          </a:bodyPr>
          <a:lstStyle>
            <a:lvl1pPr marL="0" indent="0">
              <a:buFontTx/>
              <a:buNone/>
              <a:defRPr sz="1600">
                <a:solidFill>
                  <a:schemeClr val="tx1">
                    <a:lumMod val="50000"/>
                    <a:lumOff val="50000"/>
                  </a:schemeClr>
                </a:solidFill>
              </a:defRPr>
            </a:lvl1pPr>
            <a:lvl2pPr marL="457200" indent="0">
              <a:buFontTx/>
              <a:buNone/>
              <a:defRPr/>
            </a:lvl2pPr>
            <a:lvl3pPr marL="914400" indent="0">
              <a:buFontTx/>
              <a:buNone/>
              <a:defRPr/>
            </a:lvl3pPr>
            <a:lvl4pPr marL="1371600" indent="0">
              <a:buFontTx/>
              <a:buNone/>
              <a:defRPr/>
            </a:lvl4pPr>
            <a:lvl5pPr marL="1828800" indent="0">
              <a:buFontTx/>
              <a:buNone/>
              <a:defRPr/>
            </a:lvl5pPr>
          </a:lstStyle>
          <a:p>
            <a:pPr lvl="0"/>
            <a:r>
              <a:rPr lang="en-US"/>
              <a:t>Edit Master text styles</a:t>
            </a:r>
          </a:p>
        </p:txBody>
      </p:sp>
      <p:sp>
        <p:nvSpPr>
          <p:cNvPr id="3" name="Text Placeholder 2"/>
          <p:cNvSpPr>
            <a:spLocks noGrp="1"/>
          </p:cNvSpPr>
          <p:nvPr>
            <p:ph type="body" idx="1"/>
          </p:nvPr>
        </p:nvSpPr>
        <p:spPr>
          <a:xfrm>
            <a:off x="2589212" y="4354046"/>
            <a:ext cx="8915399" cy="1555864"/>
          </a:xfrm>
        </p:spPr>
        <p:txBody>
          <a:bodyPr anchor="ctr">
            <a:normAutofit/>
          </a:bodyPr>
          <a:lstStyle>
            <a:lvl1pPr marL="0" indent="0" algn="l">
              <a:buNone/>
              <a:defRPr sz="1800">
                <a:solidFill>
                  <a:schemeClr val="tx1">
                    <a:lumMod val="65000"/>
                    <a:lumOff val="3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a:t>Edit Master text styles</a:t>
            </a:r>
          </a:p>
        </p:txBody>
      </p:sp>
      <p:sp>
        <p:nvSpPr>
          <p:cNvPr id="4" name="Date Placeholder 3"/>
          <p:cNvSpPr>
            <a:spLocks noGrp="1"/>
          </p:cNvSpPr>
          <p:nvPr>
            <p:ph type="dt" sz="half" idx="10"/>
          </p:nvPr>
        </p:nvSpPr>
        <p:spPr/>
        <p:txBody>
          <a:bodyPr/>
          <a:lstStyle/>
          <a:p>
            <a:fld id="{B61BEF0D-F0BB-DE4B-95CE-6DB70DBA9567}" type="datetimeFigureOut">
              <a:rPr lang="en-US" dirty="0"/>
              <a:pPr/>
              <a:t>2/18/2024</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11" name="Freeform 11"/>
          <p:cNvSpPr/>
          <p:nvPr/>
        </p:nvSpPr>
        <p:spPr bwMode="auto">
          <a:xfrm flipV="1">
            <a:off x="-4189" y="3178175"/>
            <a:ext cx="1588527" cy="507297"/>
          </a:xfrm>
          <a:custGeom>
            <a:avLst/>
            <a:gdLst/>
            <a:ahLst/>
            <a:cxnLst/>
            <a:rect l="l" t="t" r="r" b="b"/>
            <a:pathLst>
              <a:path w="9248" h="10000">
                <a:moveTo>
                  <a:pt x="9248" y="4701"/>
                </a:moveTo>
                <a:lnTo>
                  <a:pt x="7915" y="188"/>
                </a:lnTo>
                <a:cubicBezTo>
                  <a:pt x="7906" y="156"/>
                  <a:pt x="7895" y="126"/>
                  <a:pt x="7886" y="94"/>
                </a:cubicBezTo>
                <a:cubicBezTo>
                  <a:pt x="7859" y="0"/>
                  <a:pt x="7831" y="0"/>
                  <a:pt x="7803" y="0"/>
                </a:cubicBezTo>
                <a:lnTo>
                  <a:pt x="7275" y="0"/>
                </a:lnTo>
                <a:lnTo>
                  <a:pt x="0" y="70"/>
                </a:lnTo>
                <a:cubicBezTo>
                  <a:pt x="8" y="3380"/>
                  <a:pt x="17" y="6690"/>
                  <a:pt x="25" y="10000"/>
                </a:cubicBezTo>
                <a:lnTo>
                  <a:pt x="7275" y="9966"/>
                </a:lnTo>
                <a:lnTo>
                  <a:pt x="7803" y="9966"/>
                </a:lnTo>
                <a:cubicBezTo>
                  <a:pt x="7831" y="9966"/>
                  <a:pt x="7859" y="9872"/>
                  <a:pt x="7886" y="9872"/>
                </a:cubicBezTo>
                <a:cubicBezTo>
                  <a:pt x="7886" y="9778"/>
                  <a:pt x="7915" y="9778"/>
                  <a:pt x="7915" y="9778"/>
                </a:cubicBezTo>
                <a:lnTo>
                  <a:pt x="9248" y="5265"/>
                </a:lnTo>
                <a:cubicBezTo>
                  <a:pt x="9303" y="5077"/>
                  <a:pt x="9303" y="4889"/>
                  <a:pt x="9248" y="4701"/>
                </a:cubicBezTo>
                <a:close/>
              </a:path>
            </a:pathLst>
          </a:custGeom>
          <a:solidFill>
            <a:schemeClr val="accent1"/>
          </a:solidFill>
          <a:ln>
            <a:noFill/>
          </a:ln>
        </p:spPr>
      </p:sp>
      <p:sp>
        <p:nvSpPr>
          <p:cNvPr id="6" name="Slide Number Placeholder 5"/>
          <p:cNvSpPr>
            <a:spLocks noGrp="1"/>
          </p:cNvSpPr>
          <p:nvPr>
            <p:ph type="sldNum" sz="quarter" idx="12"/>
          </p:nvPr>
        </p:nvSpPr>
        <p:spPr>
          <a:xfrm>
            <a:off x="531812" y="3244139"/>
            <a:ext cx="779767" cy="365125"/>
          </a:xfrm>
        </p:spPr>
        <p:txBody>
          <a:bodyPr/>
          <a:lstStyle/>
          <a:p>
            <a:fld id="{D57F1E4F-1CFF-5643-939E-217C01CDF565}" type="slidenum">
              <a:rPr lang="en-US" dirty="0"/>
              <a:pPr/>
              <a:t>‹#›</a:t>
            </a:fld>
            <a:endParaRPr lang="en-US" dirty="0"/>
          </a:p>
        </p:txBody>
      </p:sp>
      <p:sp>
        <p:nvSpPr>
          <p:cNvPr id="14" name="TextBox 13"/>
          <p:cNvSpPr txBox="1"/>
          <p:nvPr/>
        </p:nvSpPr>
        <p:spPr>
          <a:xfrm>
            <a:off x="2467652" y="648005"/>
            <a:ext cx="609600" cy="584776"/>
          </a:xfrm>
          <a:prstGeom prst="rect">
            <a:avLst/>
          </a:prstGeom>
        </p:spPr>
        <p:txBody>
          <a:bodyPr vert="horz" lIns="91440" tIns="45720" rIns="91440" bIns="45720" rtlCol="0" anchor="ctr">
            <a:noAutofit/>
          </a:bodyPr>
          <a:lstStyle/>
          <a:p>
            <a:pPr lvl="0"/>
            <a:r>
              <a:rPr lang="en-US" sz="8000" baseline="0" dirty="0">
                <a:ln w="3175" cmpd="sng">
                  <a:noFill/>
                </a:ln>
                <a:solidFill>
                  <a:schemeClr val="accent1"/>
                </a:solidFill>
                <a:effectLst/>
                <a:latin typeface="Arial"/>
              </a:rPr>
              <a:t>“</a:t>
            </a:r>
          </a:p>
        </p:txBody>
      </p:sp>
      <p:sp>
        <p:nvSpPr>
          <p:cNvPr id="15" name="TextBox 14"/>
          <p:cNvSpPr txBox="1"/>
          <p:nvPr/>
        </p:nvSpPr>
        <p:spPr>
          <a:xfrm>
            <a:off x="11114852" y="2905306"/>
            <a:ext cx="609600" cy="584776"/>
          </a:xfrm>
          <a:prstGeom prst="rect">
            <a:avLst/>
          </a:prstGeom>
        </p:spPr>
        <p:txBody>
          <a:bodyPr vert="horz" lIns="91440" tIns="45720" rIns="91440" bIns="45720" rtlCol="0" anchor="ctr">
            <a:noAutofit/>
          </a:bodyPr>
          <a:lstStyle/>
          <a:p>
            <a:pPr lvl="0"/>
            <a:r>
              <a:rPr lang="en-US" sz="8000" baseline="0" dirty="0">
                <a:ln w="3175" cmpd="sng">
                  <a:noFill/>
                </a:ln>
                <a:solidFill>
                  <a:schemeClr val="accent1"/>
                </a:solidFill>
                <a:effectLst/>
                <a:latin typeface="Arial"/>
              </a:rPr>
              <a:t>”</a:t>
            </a:r>
          </a:p>
        </p:txBody>
      </p:sp>
    </p:spTree>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preserve="1">
  <p:cSld name="Name Card">
    <p:spTree>
      <p:nvGrpSpPr>
        <p:cNvPr id="1" name=""/>
        <p:cNvGrpSpPr/>
        <p:nvPr/>
      </p:nvGrpSpPr>
      <p:grpSpPr>
        <a:xfrm>
          <a:off x="0" y="0"/>
          <a:ext cx="0" cy="0"/>
          <a:chOff x="0" y="0"/>
          <a:chExt cx="0" cy="0"/>
        </a:xfrm>
      </p:grpSpPr>
      <p:sp>
        <p:nvSpPr>
          <p:cNvPr id="2" name="Title 1"/>
          <p:cNvSpPr>
            <a:spLocks noGrp="1"/>
          </p:cNvSpPr>
          <p:nvPr>
            <p:ph type="title"/>
          </p:nvPr>
        </p:nvSpPr>
        <p:spPr>
          <a:xfrm>
            <a:off x="2589213" y="2438400"/>
            <a:ext cx="8915400" cy="2724845"/>
          </a:xfrm>
        </p:spPr>
        <p:txBody>
          <a:bodyPr anchor="b">
            <a:normAutofit/>
          </a:bodyPr>
          <a:lstStyle>
            <a:lvl1pPr algn="l">
              <a:defRPr sz="4800" b="0"/>
            </a:lvl1pPr>
          </a:lstStyle>
          <a:p>
            <a:r>
              <a:rPr lang="en-US"/>
              <a:t>Click to edit Master title style</a:t>
            </a:r>
            <a:endParaRPr lang="en-US" dirty="0"/>
          </a:p>
        </p:txBody>
      </p:sp>
      <p:sp>
        <p:nvSpPr>
          <p:cNvPr id="4" name="Text Placeholder 3"/>
          <p:cNvSpPr>
            <a:spLocks noGrp="1"/>
          </p:cNvSpPr>
          <p:nvPr>
            <p:ph type="body" sz="half" idx="2"/>
          </p:nvPr>
        </p:nvSpPr>
        <p:spPr>
          <a:xfrm>
            <a:off x="2589213" y="5181600"/>
            <a:ext cx="8915400" cy="729622"/>
          </a:xfrm>
        </p:spPr>
        <p:txBody>
          <a:bodyPr vert="horz" lIns="91440" tIns="45720" rIns="91440" bIns="45720" rtlCol="0" anchor="t">
            <a:normAutofit/>
          </a:bodyPr>
          <a:lstStyle>
            <a:lvl1pPr>
              <a:buNone/>
              <a:defRPr lang="en-US">
                <a:solidFill>
                  <a:schemeClr val="tx1">
                    <a:lumMod val="65000"/>
                    <a:lumOff val="35000"/>
                  </a:schemeClr>
                </a:solidFill>
              </a:defRPr>
            </a:lvl1pPr>
          </a:lstStyle>
          <a:p>
            <a:pPr marL="0" lvl="0" indent="0">
              <a:buNone/>
            </a:pPr>
            <a:r>
              <a:rPr lang="en-US"/>
              <a:t>Edit Master text styles</a:t>
            </a:r>
          </a:p>
        </p:txBody>
      </p:sp>
      <p:sp>
        <p:nvSpPr>
          <p:cNvPr id="5" name="Date Placeholder 4"/>
          <p:cNvSpPr>
            <a:spLocks noGrp="1"/>
          </p:cNvSpPr>
          <p:nvPr>
            <p:ph type="dt" sz="half" idx="10"/>
          </p:nvPr>
        </p:nvSpPr>
        <p:spPr/>
        <p:txBody>
          <a:bodyPr/>
          <a:lstStyle/>
          <a:p>
            <a:fld id="{B61BEF0D-F0BB-DE4B-95CE-6DB70DBA9567}" type="datetimeFigureOut">
              <a:rPr lang="en-US" dirty="0"/>
              <a:pPr/>
              <a:t>2/18/2024</a:t>
            </a:fld>
            <a:endParaRPr lang="en-US" dirty="0"/>
          </a:p>
        </p:txBody>
      </p:sp>
      <p:sp>
        <p:nvSpPr>
          <p:cNvPr id="6" name="Footer Placeholder 5"/>
          <p:cNvSpPr>
            <a:spLocks noGrp="1"/>
          </p:cNvSpPr>
          <p:nvPr>
            <p:ph type="ftr" sz="quarter" idx="11"/>
          </p:nvPr>
        </p:nvSpPr>
        <p:spPr/>
        <p:txBody>
          <a:bodyPr/>
          <a:lstStyle/>
          <a:p>
            <a:endParaRPr lang="en-US" dirty="0"/>
          </a:p>
        </p:txBody>
      </p:sp>
      <p:sp>
        <p:nvSpPr>
          <p:cNvPr id="9" name="Freeform 11"/>
          <p:cNvSpPr/>
          <p:nvPr/>
        </p:nvSpPr>
        <p:spPr bwMode="auto">
          <a:xfrm flipV="1">
            <a:off x="-4189" y="4911725"/>
            <a:ext cx="1588527" cy="507297"/>
          </a:xfrm>
          <a:custGeom>
            <a:avLst/>
            <a:gdLst/>
            <a:ahLst/>
            <a:cxnLst/>
            <a:rect l="l" t="t" r="r" b="b"/>
            <a:pathLst>
              <a:path w="9248" h="10000">
                <a:moveTo>
                  <a:pt x="9248" y="4701"/>
                </a:moveTo>
                <a:lnTo>
                  <a:pt x="7915" y="188"/>
                </a:lnTo>
                <a:cubicBezTo>
                  <a:pt x="7906" y="156"/>
                  <a:pt x="7895" y="126"/>
                  <a:pt x="7886" y="94"/>
                </a:cubicBezTo>
                <a:cubicBezTo>
                  <a:pt x="7859" y="0"/>
                  <a:pt x="7831" y="0"/>
                  <a:pt x="7803" y="0"/>
                </a:cubicBezTo>
                <a:lnTo>
                  <a:pt x="7275" y="0"/>
                </a:lnTo>
                <a:lnTo>
                  <a:pt x="0" y="70"/>
                </a:lnTo>
                <a:cubicBezTo>
                  <a:pt x="8" y="3380"/>
                  <a:pt x="17" y="6690"/>
                  <a:pt x="25" y="10000"/>
                </a:cubicBezTo>
                <a:lnTo>
                  <a:pt x="7275" y="9966"/>
                </a:lnTo>
                <a:lnTo>
                  <a:pt x="7803" y="9966"/>
                </a:lnTo>
                <a:cubicBezTo>
                  <a:pt x="7831" y="9966"/>
                  <a:pt x="7859" y="9872"/>
                  <a:pt x="7886" y="9872"/>
                </a:cubicBezTo>
                <a:cubicBezTo>
                  <a:pt x="7886" y="9778"/>
                  <a:pt x="7915" y="9778"/>
                  <a:pt x="7915" y="9778"/>
                </a:cubicBezTo>
                <a:lnTo>
                  <a:pt x="9248" y="5265"/>
                </a:lnTo>
                <a:cubicBezTo>
                  <a:pt x="9303" y="5077"/>
                  <a:pt x="9303" y="4889"/>
                  <a:pt x="9248" y="4701"/>
                </a:cubicBezTo>
                <a:close/>
              </a:path>
            </a:pathLst>
          </a:custGeom>
          <a:solidFill>
            <a:schemeClr val="accent1"/>
          </a:solidFill>
          <a:ln>
            <a:noFill/>
          </a:ln>
        </p:spPr>
      </p:sp>
      <p:sp>
        <p:nvSpPr>
          <p:cNvPr id="7" name="Slide Number Placeholder 6"/>
          <p:cNvSpPr>
            <a:spLocks noGrp="1"/>
          </p:cNvSpPr>
          <p:nvPr>
            <p:ph type="sldNum" sz="quarter" idx="12"/>
          </p:nvPr>
        </p:nvSpPr>
        <p:spPr>
          <a:xfrm>
            <a:off x="531812" y="4983087"/>
            <a:ext cx="779767" cy="365125"/>
          </a:xfrm>
        </p:spPr>
        <p:txBody>
          <a:bodyPr/>
          <a:lstStyle/>
          <a:p>
            <a:fld id="{D57F1E4F-1CFF-5643-939E-217C01CDF565}" type="slidenum">
              <a:rPr lang="en-US" dirty="0"/>
              <a:pPr/>
              <a:t>‹#›</a:t>
            </a:fld>
            <a:endParaRPr lang="en-US" dirty="0"/>
          </a:p>
        </p:txBody>
      </p:sp>
    </p:spTree>
  </p:cSld>
  <p:clrMapOvr>
    <a:masterClrMapping/>
  </p:clrMapOvr>
</p:sldLayout>
</file>

<file path=ppt/slideLayouts/slideLayout13.xml><?xml version="1.0" encoding="utf-8"?>
<p:sldLayout xmlns:a="http://schemas.openxmlformats.org/drawingml/2006/main" xmlns:r="http://schemas.openxmlformats.org/officeDocument/2006/relationships" xmlns:p="http://schemas.openxmlformats.org/presentationml/2006/main" preserve="1">
  <p:cSld name="Quote Name Card">
    <p:spTree>
      <p:nvGrpSpPr>
        <p:cNvPr id="1" name=""/>
        <p:cNvGrpSpPr/>
        <p:nvPr/>
      </p:nvGrpSpPr>
      <p:grpSpPr>
        <a:xfrm>
          <a:off x="0" y="0"/>
          <a:ext cx="0" cy="0"/>
          <a:chOff x="0" y="0"/>
          <a:chExt cx="0" cy="0"/>
        </a:xfrm>
      </p:grpSpPr>
      <p:sp>
        <p:nvSpPr>
          <p:cNvPr id="12" name="Title 1"/>
          <p:cNvSpPr>
            <a:spLocks noGrp="1"/>
          </p:cNvSpPr>
          <p:nvPr>
            <p:ph type="title"/>
          </p:nvPr>
        </p:nvSpPr>
        <p:spPr>
          <a:xfrm>
            <a:off x="2849949" y="609600"/>
            <a:ext cx="8393926" cy="2895600"/>
          </a:xfrm>
        </p:spPr>
        <p:txBody>
          <a:bodyPr anchor="ctr">
            <a:normAutofit/>
          </a:bodyPr>
          <a:lstStyle>
            <a:lvl1pPr algn="l">
              <a:defRPr sz="4800" b="0" cap="none"/>
            </a:lvl1pPr>
          </a:lstStyle>
          <a:p>
            <a:r>
              <a:rPr lang="en-US"/>
              <a:t>Click to edit Master title style</a:t>
            </a:r>
            <a:endParaRPr lang="en-US" dirty="0"/>
          </a:p>
        </p:txBody>
      </p:sp>
      <p:sp>
        <p:nvSpPr>
          <p:cNvPr id="21" name="Text Placeholder 9"/>
          <p:cNvSpPr>
            <a:spLocks noGrp="1"/>
          </p:cNvSpPr>
          <p:nvPr>
            <p:ph type="body" sz="quarter" idx="13"/>
          </p:nvPr>
        </p:nvSpPr>
        <p:spPr>
          <a:xfrm>
            <a:off x="2589212" y="4343400"/>
            <a:ext cx="8915400" cy="838200"/>
          </a:xfrm>
        </p:spPr>
        <p:txBody>
          <a:bodyPr anchor="b">
            <a:noAutofit/>
          </a:bodyPr>
          <a:lstStyle>
            <a:lvl1pPr marL="0" indent="0">
              <a:buFontTx/>
              <a:buNone/>
              <a:defRPr sz="2400">
                <a:solidFill>
                  <a:schemeClr val="accent1"/>
                </a:solidFill>
              </a:defRPr>
            </a:lvl1pPr>
            <a:lvl2pPr marL="457200" indent="0">
              <a:buFontTx/>
              <a:buNone/>
              <a:defRPr/>
            </a:lvl2pPr>
            <a:lvl3pPr marL="914400" indent="0">
              <a:buFontTx/>
              <a:buNone/>
              <a:defRPr/>
            </a:lvl3pPr>
            <a:lvl4pPr marL="1371600" indent="0">
              <a:buFontTx/>
              <a:buNone/>
              <a:defRPr/>
            </a:lvl4pPr>
            <a:lvl5pPr marL="1828800" indent="0">
              <a:buFontTx/>
              <a:buNone/>
              <a:defRPr/>
            </a:lvl5pPr>
          </a:lstStyle>
          <a:p>
            <a:pPr lvl="0"/>
            <a:r>
              <a:rPr lang="en-US"/>
              <a:t>Edit Master text styles</a:t>
            </a:r>
          </a:p>
        </p:txBody>
      </p:sp>
      <p:sp>
        <p:nvSpPr>
          <p:cNvPr id="4" name="Text Placeholder 3"/>
          <p:cNvSpPr>
            <a:spLocks noGrp="1"/>
          </p:cNvSpPr>
          <p:nvPr>
            <p:ph type="body" sz="half" idx="2"/>
          </p:nvPr>
        </p:nvSpPr>
        <p:spPr>
          <a:xfrm>
            <a:off x="2589213" y="5181600"/>
            <a:ext cx="8915400" cy="729622"/>
          </a:xfrm>
        </p:spPr>
        <p:txBody>
          <a:bodyPr vert="horz" lIns="91440" tIns="45720" rIns="91440" bIns="45720" rtlCol="0" anchor="t">
            <a:normAutofit/>
          </a:bodyPr>
          <a:lstStyle>
            <a:lvl1pPr>
              <a:buNone/>
              <a:defRPr lang="en-US">
                <a:solidFill>
                  <a:schemeClr val="tx1">
                    <a:lumMod val="65000"/>
                    <a:lumOff val="35000"/>
                  </a:schemeClr>
                </a:solidFill>
              </a:defRPr>
            </a:lvl1pPr>
          </a:lstStyle>
          <a:p>
            <a:pPr marL="0" lvl="0" indent="0">
              <a:buNone/>
            </a:pPr>
            <a:r>
              <a:rPr lang="en-US"/>
              <a:t>Edit Master text styles</a:t>
            </a:r>
          </a:p>
        </p:txBody>
      </p:sp>
      <p:sp>
        <p:nvSpPr>
          <p:cNvPr id="5" name="Date Placeholder 4"/>
          <p:cNvSpPr>
            <a:spLocks noGrp="1"/>
          </p:cNvSpPr>
          <p:nvPr>
            <p:ph type="dt" sz="half" idx="10"/>
          </p:nvPr>
        </p:nvSpPr>
        <p:spPr/>
        <p:txBody>
          <a:bodyPr/>
          <a:lstStyle/>
          <a:p>
            <a:fld id="{B61BEF0D-F0BB-DE4B-95CE-6DB70DBA9567}" type="datetimeFigureOut">
              <a:rPr lang="en-US" dirty="0"/>
              <a:pPr/>
              <a:t>2/18/2024</a:t>
            </a:fld>
            <a:endParaRPr lang="en-US" dirty="0"/>
          </a:p>
        </p:txBody>
      </p:sp>
      <p:sp>
        <p:nvSpPr>
          <p:cNvPr id="6" name="Footer Placeholder 5"/>
          <p:cNvSpPr>
            <a:spLocks noGrp="1"/>
          </p:cNvSpPr>
          <p:nvPr>
            <p:ph type="ftr" sz="quarter" idx="11"/>
          </p:nvPr>
        </p:nvSpPr>
        <p:spPr/>
        <p:txBody>
          <a:bodyPr/>
          <a:lstStyle/>
          <a:p>
            <a:endParaRPr lang="en-US" dirty="0"/>
          </a:p>
        </p:txBody>
      </p:sp>
      <p:sp>
        <p:nvSpPr>
          <p:cNvPr id="11" name="Freeform 11"/>
          <p:cNvSpPr/>
          <p:nvPr/>
        </p:nvSpPr>
        <p:spPr bwMode="auto">
          <a:xfrm flipV="1">
            <a:off x="-4189" y="4911725"/>
            <a:ext cx="1588527" cy="507297"/>
          </a:xfrm>
          <a:custGeom>
            <a:avLst/>
            <a:gdLst/>
            <a:ahLst/>
            <a:cxnLst/>
            <a:rect l="l" t="t" r="r" b="b"/>
            <a:pathLst>
              <a:path w="9248" h="10000">
                <a:moveTo>
                  <a:pt x="9248" y="4701"/>
                </a:moveTo>
                <a:lnTo>
                  <a:pt x="7915" y="188"/>
                </a:lnTo>
                <a:cubicBezTo>
                  <a:pt x="7906" y="156"/>
                  <a:pt x="7895" y="126"/>
                  <a:pt x="7886" y="94"/>
                </a:cubicBezTo>
                <a:cubicBezTo>
                  <a:pt x="7859" y="0"/>
                  <a:pt x="7831" y="0"/>
                  <a:pt x="7803" y="0"/>
                </a:cubicBezTo>
                <a:lnTo>
                  <a:pt x="7275" y="0"/>
                </a:lnTo>
                <a:lnTo>
                  <a:pt x="0" y="70"/>
                </a:lnTo>
                <a:cubicBezTo>
                  <a:pt x="8" y="3380"/>
                  <a:pt x="17" y="6690"/>
                  <a:pt x="25" y="10000"/>
                </a:cubicBezTo>
                <a:lnTo>
                  <a:pt x="7275" y="9966"/>
                </a:lnTo>
                <a:lnTo>
                  <a:pt x="7803" y="9966"/>
                </a:lnTo>
                <a:cubicBezTo>
                  <a:pt x="7831" y="9966"/>
                  <a:pt x="7859" y="9872"/>
                  <a:pt x="7886" y="9872"/>
                </a:cubicBezTo>
                <a:cubicBezTo>
                  <a:pt x="7886" y="9778"/>
                  <a:pt x="7915" y="9778"/>
                  <a:pt x="7915" y="9778"/>
                </a:cubicBezTo>
                <a:lnTo>
                  <a:pt x="9248" y="5265"/>
                </a:lnTo>
                <a:cubicBezTo>
                  <a:pt x="9303" y="5077"/>
                  <a:pt x="9303" y="4889"/>
                  <a:pt x="9248" y="4701"/>
                </a:cubicBezTo>
                <a:close/>
              </a:path>
            </a:pathLst>
          </a:custGeom>
          <a:solidFill>
            <a:schemeClr val="accent1"/>
          </a:solidFill>
          <a:ln>
            <a:noFill/>
          </a:ln>
        </p:spPr>
      </p:sp>
      <p:sp>
        <p:nvSpPr>
          <p:cNvPr id="7" name="Slide Number Placeholder 6"/>
          <p:cNvSpPr>
            <a:spLocks noGrp="1"/>
          </p:cNvSpPr>
          <p:nvPr>
            <p:ph type="sldNum" sz="quarter" idx="12"/>
          </p:nvPr>
        </p:nvSpPr>
        <p:spPr>
          <a:xfrm>
            <a:off x="531812" y="4983087"/>
            <a:ext cx="779767" cy="365125"/>
          </a:xfrm>
        </p:spPr>
        <p:txBody>
          <a:bodyPr/>
          <a:lstStyle/>
          <a:p>
            <a:fld id="{D57F1E4F-1CFF-5643-939E-217C01CDF565}" type="slidenum">
              <a:rPr lang="en-US" dirty="0"/>
              <a:pPr/>
              <a:t>‹#›</a:t>
            </a:fld>
            <a:endParaRPr lang="en-US" dirty="0"/>
          </a:p>
        </p:txBody>
      </p:sp>
      <p:sp>
        <p:nvSpPr>
          <p:cNvPr id="17" name="TextBox 16"/>
          <p:cNvSpPr txBox="1"/>
          <p:nvPr/>
        </p:nvSpPr>
        <p:spPr>
          <a:xfrm>
            <a:off x="2467652" y="648005"/>
            <a:ext cx="609600" cy="584776"/>
          </a:xfrm>
          <a:prstGeom prst="rect">
            <a:avLst/>
          </a:prstGeom>
        </p:spPr>
        <p:txBody>
          <a:bodyPr vert="horz" lIns="91440" tIns="45720" rIns="91440" bIns="45720" rtlCol="0" anchor="ctr">
            <a:noAutofit/>
          </a:bodyPr>
          <a:lstStyle/>
          <a:p>
            <a:pPr lvl="0"/>
            <a:r>
              <a:rPr lang="en-US" sz="8000" baseline="0" dirty="0">
                <a:ln w="3175" cmpd="sng">
                  <a:noFill/>
                </a:ln>
                <a:solidFill>
                  <a:schemeClr val="accent1"/>
                </a:solidFill>
                <a:effectLst/>
                <a:latin typeface="Arial"/>
              </a:rPr>
              <a:t>“</a:t>
            </a:r>
          </a:p>
        </p:txBody>
      </p:sp>
      <p:sp>
        <p:nvSpPr>
          <p:cNvPr id="18" name="TextBox 17"/>
          <p:cNvSpPr txBox="1"/>
          <p:nvPr/>
        </p:nvSpPr>
        <p:spPr>
          <a:xfrm>
            <a:off x="11114852" y="2905306"/>
            <a:ext cx="609600" cy="584776"/>
          </a:xfrm>
          <a:prstGeom prst="rect">
            <a:avLst/>
          </a:prstGeom>
        </p:spPr>
        <p:txBody>
          <a:bodyPr vert="horz" lIns="91440" tIns="45720" rIns="91440" bIns="45720" rtlCol="0" anchor="ctr">
            <a:noAutofit/>
          </a:bodyPr>
          <a:lstStyle/>
          <a:p>
            <a:pPr lvl="0"/>
            <a:r>
              <a:rPr lang="en-US" sz="8000" baseline="0" dirty="0">
                <a:ln w="3175" cmpd="sng">
                  <a:noFill/>
                </a:ln>
                <a:solidFill>
                  <a:schemeClr val="accent1"/>
                </a:solidFill>
                <a:effectLst/>
                <a:latin typeface="Arial"/>
              </a:rPr>
              <a:t>”</a:t>
            </a:r>
          </a:p>
        </p:txBody>
      </p:sp>
    </p:spTree>
  </p:cSld>
  <p:clrMapOvr>
    <a:masterClrMapping/>
  </p:clrMapOvr>
</p:sldLayout>
</file>

<file path=ppt/slideLayouts/slideLayout14.xml><?xml version="1.0" encoding="utf-8"?>
<p:sldLayout xmlns:a="http://schemas.openxmlformats.org/drawingml/2006/main" xmlns:r="http://schemas.openxmlformats.org/officeDocument/2006/relationships" xmlns:p="http://schemas.openxmlformats.org/presentationml/2006/main" preserve="1">
  <p:cSld name="True or False">
    <p:spTree>
      <p:nvGrpSpPr>
        <p:cNvPr id="1" name=""/>
        <p:cNvGrpSpPr/>
        <p:nvPr/>
      </p:nvGrpSpPr>
      <p:grpSpPr>
        <a:xfrm>
          <a:off x="0" y="0"/>
          <a:ext cx="0" cy="0"/>
          <a:chOff x="0" y="0"/>
          <a:chExt cx="0" cy="0"/>
        </a:xfrm>
      </p:grpSpPr>
      <p:sp>
        <p:nvSpPr>
          <p:cNvPr id="2" name="Title 1"/>
          <p:cNvSpPr>
            <a:spLocks noGrp="1"/>
          </p:cNvSpPr>
          <p:nvPr>
            <p:ph type="title"/>
          </p:nvPr>
        </p:nvSpPr>
        <p:spPr>
          <a:xfrm>
            <a:off x="2589212" y="627407"/>
            <a:ext cx="8915399" cy="2880020"/>
          </a:xfrm>
        </p:spPr>
        <p:txBody>
          <a:bodyPr anchor="ctr">
            <a:normAutofit/>
          </a:bodyPr>
          <a:lstStyle>
            <a:lvl1pPr algn="l">
              <a:defRPr sz="4800" b="0"/>
            </a:lvl1pPr>
          </a:lstStyle>
          <a:p>
            <a:r>
              <a:rPr lang="en-US"/>
              <a:t>Click to edit Master title style</a:t>
            </a:r>
            <a:endParaRPr lang="en-US" dirty="0"/>
          </a:p>
        </p:txBody>
      </p:sp>
      <p:sp>
        <p:nvSpPr>
          <p:cNvPr id="21" name="Text Placeholder 9"/>
          <p:cNvSpPr>
            <a:spLocks noGrp="1"/>
          </p:cNvSpPr>
          <p:nvPr>
            <p:ph type="body" sz="quarter" idx="13"/>
          </p:nvPr>
        </p:nvSpPr>
        <p:spPr>
          <a:xfrm>
            <a:off x="2589212" y="4343400"/>
            <a:ext cx="8915400" cy="838200"/>
          </a:xfrm>
        </p:spPr>
        <p:txBody>
          <a:bodyPr anchor="b">
            <a:noAutofit/>
          </a:bodyPr>
          <a:lstStyle>
            <a:lvl1pPr marL="0" indent="0">
              <a:buFontTx/>
              <a:buNone/>
              <a:defRPr sz="2400">
                <a:solidFill>
                  <a:schemeClr val="accent1"/>
                </a:solidFill>
              </a:defRPr>
            </a:lvl1pPr>
            <a:lvl2pPr marL="457200" indent="0">
              <a:buFontTx/>
              <a:buNone/>
              <a:defRPr/>
            </a:lvl2pPr>
            <a:lvl3pPr marL="914400" indent="0">
              <a:buFontTx/>
              <a:buNone/>
              <a:defRPr/>
            </a:lvl3pPr>
            <a:lvl4pPr marL="1371600" indent="0">
              <a:buFontTx/>
              <a:buNone/>
              <a:defRPr/>
            </a:lvl4pPr>
            <a:lvl5pPr marL="1828800" indent="0">
              <a:buFontTx/>
              <a:buNone/>
              <a:defRPr/>
            </a:lvl5pPr>
          </a:lstStyle>
          <a:p>
            <a:pPr lvl="0"/>
            <a:r>
              <a:rPr lang="en-US"/>
              <a:t>Edit Master text styles</a:t>
            </a:r>
          </a:p>
        </p:txBody>
      </p:sp>
      <p:sp>
        <p:nvSpPr>
          <p:cNvPr id="4" name="Text Placeholder 3"/>
          <p:cNvSpPr>
            <a:spLocks noGrp="1"/>
          </p:cNvSpPr>
          <p:nvPr>
            <p:ph type="body" sz="half" idx="2"/>
          </p:nvPr>
        </p:nvSpPr>
        <p:spPr>
          <a:xfrm>
            <a:off x="2589213" y="5181600"/>
            <a:ext cx="8915400" cy="729622"/>
          </a:xfrm>
        </p:spPr>
        <p:txBody>
          <a:bodyPr vert="horz" lIns="91440" tIns="45720" rIns="91440" bIns="45720" rtlCol="0" anchor="t">
            <a:normAutofit/>
          </a:bodyPr>
          <a:lstStyle>
            <a:lvl1pPr>
              <a:buNone/>
              <a:defRPr lang="en-US">
                <a:solidFill>
                  <a:schemeClr val="tx1">
                    <a:lumMod val="65000"/>
                    <a:lumOff val="35000"/>
                  </a:schemeClr>
                </a:solidFill>
              </a:defRPr>
            </a:lvl1pPr>
          </a:lstStyle>
          <a:p>
            <a:pPr marL="0" lvl="0" indent="0">
              <a:buNone/>
            </a:pPr>
            <a:r>
              <a:rPr lang="en-US"/>
              <a:t>Edit Master text styles</a:t>
            </a:r>
          </a:p>
        </p:txBody>
      </p:sp>
      <p:sp>
        <p:nvSpPr>
          <p:cNvPr id="5" name="Date Placeholder 4"/>
          <p:cNvSpPr>
            <a:spLocks noGrp="1"/>
          </p:cNvSpPr>
          <p:nvPr>
            <p:ph type="dt" sz="half" idx="10"/>
          </p:nvPr>
        </p:nvSpPr>
        <p:spPr/>
        <p:txBody>
          <a:bodyPr/>
          <a:lstStyle/>
          <a:p>
            <a:fld id="{B61BEF0D-F0BB-DE4B-95CE-6DB70DBA9567}" type="datetimeFigureOut">
              <a:rPr lang="en-US" dirty="0"/>
              <a:pPr/>
              <a:t>2/18/2024</a:t>
            </a:fld>
            <a:endParaRPr lang="en-US" dirty="0"/>
          </a:p>
        </p:txBody>
      </p:sp>
      <p:sp>
        <p:nvSpPr>
          <p:cNvPr id="6" name="Footer Placeholder 5"/>
          <p:cNvSpPr>
            <a:spLocks noGrp="1"/>
          </p:cNvSpPr>
          <p:nvPr>
            <p:ph type="ftr" sz="quarter" idx="11"/>
          </p:nvPr>
        </p:nvSpPr>
        <p:spPr/>
        <p:txBody>
          <a:bodyPr/>
          <a:lstStyle/>
          <a:p>
            <a:endParaRPr lang="en-US" dirty="0"/>
          </a:p>
        </p:txBody>
      </p:sp>
      <p:sp>
        <p:nvSpPr>
          <p:cNvPr id="9" name="Freeform 11"/>
          <p:cNvSpPr/>
          <p:nvPr/>
        </p:nvSpPr>
        <p:spPr bwMode="auto">
          <a:xfrm flipV="1">
            <a:off x="-4189" y="4911725"/>
            <a:ext cx="1588527" cy="507297"/>
          </a:xfrm>
          <a:custGeom>
            <a:avLst/>
            <a:gdLst/>
            <a:ahLst/>
            <a:cxnLst/>
            <a:rect l="l" t="t" r="r" b="b"/>
            <a:pathLst>
              <a:path w="9248" h="10000">
                <a:moveTo>
                  <a:pt x="9248" y="4701"/>
                </a:moveTo>
                <a:lnTo>
                  <a:pt x="7915" y="188"/>
                </a:lnTo>
                <a:cubicBezTo>
                  <a:pt x="7906" y="156"/>
                  <a:pt x="7895" y="126"/>
                  <a:pt x="7886" y="94"/>
                </a:cubicBezTo>
                <a:cubicBezTo>
                  <a:pt x="7859" y="0"/>
                  <a:pt x="7831" y="0"/>
                  <a:pt x="7803" y="0"/>
                </a:cubicBezTo>
                <a:lnTo>
                  <a:pt x="7275" y="0"/>
                </a:lnTo>
                <a:lnTo>
                  <a:pt x="0" y="70"/>
                </a:lnTo>
                <a:cubicBezTo>
                  <a:pt x="8" y="3380"/>
                  <a:pt x="17" y="6690"/>
                  <a:pt x="25" y="10000"/>
                </a:cubicBezTo>
                <a:lnTo>
                  <a:pt x="7275" y="9966"/>
                </a:lnTo>
                <a:lnTo>
                  <a:pt x="7803" y="9966"/>
                </a:lnTo>
                <a:cubicBezTo>
                  <a:pt x="7831" y="9966"/>
                  <a:pt x="7859" y="9872"/>
                  <a:pt x="7886" y="9872"/>
                </a:cubicBezTo>
                <a:cubicBezTo>
                  <a:pt x="7886" y="9778"/>
                  <a:pt x="7915" y="9778"/>
                  <a:pt x="7915" y="9778"/>
                </a:cubicBezTo>
                <a:lnTo>
                  <a:pt x="9248" y="5265"/>
                </a:lnTo>
                <a:cubicBezTo>
                  <a:pt x="9303" y="5077"/>
                  <a:pt x="9303" y="4889"/>
                  <a:pt x="9248" y="4701"/>
                </a:cubicBezTo>
                <a:close/>
              </a:path>
            </a:pathLst>
          </a:custGeom>
          <a:solidFill>
            <a:schemeClr val="accent1"/>
          </a:solidFill>
          <a:ln>
            <a:noFill/>
          </a:ln>
        </p:spPr>
      </p:sp>
      <p:sp>
        <p:nvSpPr>
          <p:cNvPr id="7" name="Slide Number Placeholder 6"/>
          <p:cNvSpPr>
            <a:spLocks noGrp="1"/>
          </p:cNvSpPr>
          <p:nvPr>
            <p:ph type="sldNum" sz="quarter" idx="12"/>
          </p:nvPr>
        </p:nvSpPr>
        <p:spPr>
          <a:xfrm>
            <a:off x="531812" y="4983087"/>
            <a:ext cx="779767" cy="365125"/>
          </a:xfrm>
        </p:spPr>
        <p:txBody>
          <a:bodyPr/>
          <a:lstStyle/>
          <a:p>
            <a:fld id="{D57F1E4F-1CFF-5643-939E-217C01CDF565}" type="slidenum">
              <a:rPr lang="en-US" dirty="0"/>
              <a:pPr/>
              <a:t>‹#›</a:t>
            </a:fld>
            <a:endParaRPr lang="en-US" dirty="0"/>
          </a:p>
        </p:txBody>
      </p:sp>
    </p:spTree>
  </p:cSld>
  <p:clrMapOvr>
    <a:masterClrMapping/>
  </p:clrMapOvr>
</p:sldLayout>
</file>

<file path=ppt/slideLayouts/slideLayout15.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US" dirty="0"/>
          </a:p>
        </p:txBody>
      </p:sp>
      <p:sp>
        <p:nvSpPr>
          <p:cNvPr id="3" name="Vertical Text Placeholder 2"/>
          <p:cNvSpPr>
            <a:spLocks noGrp="1"/>
          </p:cNvSpPr>
          <p:nvPr>
            <p:ph type="body" orient="vert" idx="1"/>
          </p:nvPr>
        </p:nvSpPr>
        <p:spPr/>
        <p:txBody>
          <a:bodyPr vert="eaVert" anchor="t"/>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10"/>
          </p:nvPr>
        </p:nvSpPr>
        <p:spPr/>
        <p:txBody>
          <a:bodyPr/>
          <a:lstStyle/>
          <a:p>
            <a:fld id="{B61BEF0D-F0BB-DE4B-95CE-6DB70DBA9567}" type="datetimeFigureOut">
              <a:rPr lang="en-US" dirty="0"/>
              <a:pPr/>
              <a:t>2/18/2024</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8" name="Freeform 11"/>
          <p:cNvSpPr/>
          <p:nvPr/>
        </p:nvSpPr>
        <p:spPr bwMode="auto">
          <a:xfrm flipV="1">
            <a:off x="-4189" y="714375"/>
            <a:ext cx="1588527" cy="507297"/>
          </a:xfrm>
          <a:custGeom>
            <a:avLst/>
            <a:gdLst/>
            <a:ahLst/>
            <a:cxnLst/>
            <a:rect l="l" t="t" r="r" b="b"/>
            <a:pathLst>
              <a:path w="9248" h="10000">
                <a:moveTo>
                  <a:pt x="9248" y="4701"/>
                </a:moveTo>
                <a:lnTo>
                  <a:pt x="7915" y="188"/>
                </a:lnTo>
                <a:cubicBezTo>
                  <a:pt x="7906" y="156"/>
                  <a:pt x="7895" y="126"/>
                  <a:pt x="7886" y="94"/>
                </a:cubicBezTo>
                <a:cubicBezTo>
                  <a:pt x="7859" y="0"/>
                  <a:pt x="7831" y="0"/>
                  <a:pt x="7803" y="0"/>
                </a:cubicBezTo>
                <a:lnTo>
                  <a:pt x="7275" y="0"/>
                </a:lnTo>
                <a:lnTo>
                  <a:pt x="0" y="70"/>
                </a:lnTo>
                <a:cubicBezTo>
                  <a:pt x="8" y="3380"/>
                  <a:pt x="17" y="6690"/>
                  <a:pt x="25" y="10000"/>
                </a:cubicBezTo>
                <a:lnTo>
                  <a:pt x="7275" y="9966"/>
                </a:lnTo>
                <a:lnTo>
                  <a:pt x="7803" y="9966"/>
                </a:lnTo>
                <a:cubicBezTo>
                  <a:pt x="7831" y="9966"/>
                  <a:pt x="7859" y="9872"/>
                  <a:pt x="7886" y="9872"/>
                </a:cubicBezTo>
                <a:cubicBezTo>
                  <a:pt x="7886" y="9778"/>
                  <a:pt x="7915" y="9778"/>
                  <a:pt x="7915" y="9778"/>
                </a:cubicBezTo>
                <a:lnTo>
                  <a:pt x="9248" y="5265"/>
                </a:lnTo>
                <a:cubicBezTo>
                  <a:pt x="9303" y="5077"/>
                  <a:pt x="9303" y="4889"/>
                  <a:pt x="9248" y="4701"/>
                </a:cubicBezTo>
                <a:close/>
              </a:path>
            </a:pathLst>
          </a:custGeom>
          <a:solidFill>
            <a:schemeClr val="accent1"/>
          </a:solidFill>
          <a:ln>
            <a:noFill/>
          </a:ln>
        </p:spPr>
      </p:sp>
      <p:sp>
        <p:nvSpPr>
          <p:cNvPr id="6" name="Slide Number Placeholder 5"/>
          <p:cNvSpPr>
            <a:spLocks noGrp="1"/>
          </p:cNvSpPr>
          <p:nvPr>
            <p:ph type="sldNum" sz="quarter" idx="12"/>
          </p:nvPr>
        </p:nvSpPr>
        <p:spPr/>
        <p:txBody>
          <a:bodyPr/>
          <a:lstStyle/>
          <a:p>
            <a:fld id="{D57F1E4F-1CFF-5643-939E-217C01CDF565}" type="slidenum">
              <a:rPr lang="en-US" dirty="0"/>
              <a:pPr/>
              <a:t>‹#›</a:t>
            </a:fld>
            <a:endParaRPr lang="en-US" dirty="0"/>
          </a:p>
        </p:txBody>
      </p:sp>
    </p:spTree>
  </p:cSld>
  <p:clrMapOvr>
    <a:masterClrMapping/>
  </p:clrMapOvr>
</p:sldLayout>
</file>

<file path=ppt/slideLayouts/slideLayout16.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9294812" y="627405"/>
            <a:ext cx="2207601" cy="5283817"/>
          </a:xfrm>
        </p:spPr>
        <p:txBody>
          <a:bodyPr vert="eaVert" anchor="ctr"/>
          <a:lstStyle/>
          <a:p>
            <a:r>
              <a:rPr lang="en-US"/>
              <a:t>Click to edit Master title style</a:t>
            </a:r>
            <a:endParaRPr lang="en-US" dirty="0"/>
          </a:p>
        </p:txBody>
      </p:sp>
      <p:sp>
        <p:nvSpPr>
          <p:cNvPr id="3" name="Vertical Text Placeholder 2"/>
          <p:cNvSpPr>
            <a:spLocks noGrp="1"/>
          </p:cNvSpPr>
          <p:nvPr>
            <p:ph type="body" orient="vert" idx="1"/>
          </p:nvPr>
        </p:nvSpPr>
        <p:spPr>
          <a:xfrm>
            <a:off x="2589212" y="627405"/>
            <a:ext cx="6477000" cy="5283817"/>
          </a:xfrm>
        </p:spPr>
        <p:txBody>
          <a:bodyPr vert="eaVert"/>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10"/>
          </p:nvPr>
        </p:nvSpPr>
        <p:spPr/>
        <p:txBody>
          <a:bodyPr/>
          <a:lstStyle/>
          <a:p>
            <a:fld id="{B61BEF0D-F0BB-DE4B-95CE-6DB70DBA9567}" type="datetimeFigureOut">
              <a:rPr lang="en-US" dirty="0"/>
              <a:pPr/>
              <a:t>2/18/2024</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8" name="Freeform 11"/>
          <p:cNvSpPr/>
          <p:nvPr/>
        </p:nvSpPr>
        <p:spPr bwMode="auto">
          <a:xfrm flipV="1">
            <a:off x="-4189" y="714375"/>
            <a:ext cx="1588527" cy="507297"/>
          </a:xfrm>
          <a:custGeom>
            <a:avLst/>
            <a:gdLst/>
            <a:ahLst/>
            <a:cxnLst/>
            <a:rect l="l" t="t" r="r" b="b"/>
            <a:pathLst>
              <a:path w="9248" h="10000">
                <a:moveTo>
                  <a:pt x="9248" y="4701"/>
                </a:moveTo>
                <a:lnTo>
                  <a:pt x="7915" y="188"/>
                </a:lnTo>
                <a:cubicBezTo>
                  <a:pt x="7906" y="156"/>
                  <a:pt x="7895" y="126"/>
                  <a:pt x="7886" y="94"/>
                </a:cubicBezTo>
                <a:cubicBezTo>
                  <a:pt x="7859" y="0"/>
                  <a:pt x="7831" y="0"/>
                  <a:pt x="7803" y="0"/>
                </a:cubicBezTo>
                <a:lnTo>
                  <a:pt x="7275" y="0"/>
                </a:lnTo>
                <a:lnTo>
                  <a:pt x="0" y="70"/>
                </a:lnTo>
                <a:cubicBezTo>
                  <a:pt x="8" y="3380"/>
                  <a:pt x="17" y="6690"/>
                  <a:pt x="25" y="10000"/>
                </a:cubicBezTo>
                <a:lnTo>
                  <a:pt x="7275" y="9966"/>
                </a:lnTo>
                <a:lnTo>
                  <a:pt x="7803" y="9966"/>
                </a:lnTo>
                <a:cubicBezTo>
                  <a:pt x="7831" y="9966"/>
                  <a:pt x="7859" y="9872"/>
                  <a:pt x="7886" y="9872"/>
                </a:cubicBezTo>
                <a:cubicBezTo>
                  <a:pt x="7886" y="9778"/>
                  <a:pt x="7915" y="9778"/>
                  <a:pt x="7915" y="9778"/>
                </a:cubicBezTo>
                <a:lnTo>
                  <a:pt x="9248" y="5265"/>
                </a:lnTo>
                <a:cubicBezTo>
                  <a:pt x="9303" y="5077"/>
                  <a:pt x="9303" y="4889"/>
                  <a:pt x="9248" y="4701"/>
                </a:cubicBezTo>
                <a:close/>
              </a:path>
            </a:pathLst>
          </a:custGeom>
          <a:solidFill>
            <a:schemeClr val="accent1"/>
          </a:solidFill>
          <a:ln>
            <a:noFill/>
          </a:ln>
        </p:spPr>
      </p:sp>
      <p:sp>
        <p:nvSpPr>
          <p:cNvPr id="6" name="Slide Number Placeholder 5"/>
          <p:cNvSpPr>
            <a:spLocks noGrp="1"/>
          </p:cNvSpPr>
          <p:nvPr>
            <p:ph type="sldNum" sz="quarter" idx="12"/>
          </p:nvPr>
        </p:nvSpPr>
        <p:spPr/>
        <p:txBody>
          <a:bodyPr/>
          <a:lstStyle/>
          <a:p>
            <a:fld id="{D57F1E4F-1CFF-5643-939E-217C01CDF565}" type="slidenum">
              <a:rPr lang="en-US" dirty="0"/>
              <a:pPr/>
              <a:t>‹#›</a:t>
            </a:fld>
            <a:endParaRPr lang="en-US" dirty="0"/>
          </a:p>
        </p:txBody>
      </p:sp>
    </p:spTree>
  </p:cSld>
  <p:clrMapOvr>
    <a:masterClrMapping/>
  </p:clrMapOvr>
</p:sldLayout>
</file>

<file path=ppt/slideLayouts/slideLayout17.xml><?xml version="1.0" encoding="utf-8"?>
<p:sldLayout xmlns:a="http://schemas.openxmlformats.org/drawingml/2006/main" xmlns:r="http://schemas.openxmlformats.org/officeDocument/2006/relationships" xmlns:p="http://schemas.openxmlformats.org/presentationml/2006/main" type="txAndObj">
  <p:cSld name="Title, Text, and Content">
    <p:spTree>
      <p:nvGrpSpPr>
        <p:cNvPr id="1" name=""/>
        <p:cNvGrpSpPr/>
        <p:nvPr/>
      </p:nvGrpSpPr>
      <p:grpSpPr>
        <a:xfrm>
          <a:off x="0" y="0"/>
          <a:ext cx="0" cy="0"/>
          <a:chOff x="0" y="0"/>
          <a:chExt cx="0" cy="0"/>
        </a:xfrm>
      </p:grpSpPr>
      <p:sp>
        <p:nvSpPr>
          <p:cNvPr id="2" name="Title 1"/>
          <p:cNvSpPr>
            <a:spLocks noGrp="1"/>
          </p:cNvSpPr>
          <p:nvPr>
            <p:ph type="title"/>
          </p:nvPr>
        </p:nvSpPr>
        <p:spPr>
          <a:xfrm>
            <a:off x="609600" y="228600"/>
            <a:ext cx="10972800" cy="1143000"/>
          </a:xfrm>
        </p:spPr>
        <p:txBody>
          <a:bodyPr/>
          <a:lstStyle/>
          <a:p>
            <a:r>
              <a:rPr lang="en-US"/>
              <a:t>Click to edit Master title style</a:t>
            </a:r>
            <a:endParaRPr lang="bg-BG"/>
          </a:p>
        </p:txBody>
      </p:sp>
      <p:sp>
        <p:nvSpPr>
          <p:cNvPr id="3" name="Text Placeholder 2"/>
          <p:cNvSpPr>
            <a:spLocks noGrp="1"/>
          </p:cNvSpPr>
          <p:nvPr>
            <p:ph type="body" sz="half" idx="1"/>
          </p:nvPr>
        </p:nvSpPr>
        <p:spPr>
          <a:xfrm>
            <a:off x="609600" y="1600200"/>
            <a:ext cx="5384800" cy="4495800"/>
          </a:xfrm>
        </p:spPr>
        <p:txBody>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bg-BG"/>
          </a:p>
        </p:txBody>
      </p:sp>
      <p:sp>
        <p:nvSpPr>
          <p:cNvPr id="4" name="Content Placeholder 3"/>
          <p:cNvSpPr>
            <a:spLocks noGrp="1"/>
          </p:cNvSpPr>
          <p:nvPr>
            <p:ph sz="half" idx="2"/>
          </p:nvPr>
        </p:nvSpPr>
        <p:spPr>
          <a:xfrm>
            <a:off x="6197600" y="1600200"/>
            <a:ext cx="5384800" cy="4495800"/>
          </a:xfrm>
        </p:spPr>
        <p:txBody>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bg-BG"/>
          </a:p>
        </p:txBody>
      </p:sp>
      <p:sp>
        <p:nvSpPr>
          <p:cNvPr id="5" name="Date Placeholder 4"/>
          <p:cNvSpPr>
            <a:spLocks noGrp="1"/>
          </p:cNvSpPr>
          <p:nvPr>
            <p:ph type="dt" sz="half" idx="10"/>
          </p:nvPr>
        </p:nvSpPr>
        <p:spPr>
          <a:xfrm>
            <a:off x="609600" y="6248400"/>
            <a:ext cx="2844800" cy="457200"/>
          </a:xfrm>
        </p:spPr>
        <p:txBody>
          <a:bodyPr/>
          <a:lstStyle>
            <a:lvl1pPr>
              <a:defRPr/>
            </a:lvl1pPr>
          </a:lstStyle>
          <a:p>
            <a:endParaRPr lang="bg-BG" altLang="bg-BG"/>
          </a:p>
        </p:txBody>
      </p:sp>
      <p:sp>
        <p:nvSpPr>
          <p:cNvPr id="6" name="Footer Placeholder 5"/>
          <p:cNvSpPr>
            <a:spLocks noGrp="1"/>
          </p:cNvSpPr>
          <p:nvPr>
            <p:ph type="ftr" sz="quarter" idx="11"/>
          </p:nvPr>
        </p:nvSpPr>
        <p:spPr>
          <a:xfrm>
            <a:off x="4165600" y="6248400"/>
            <a:ext cx="3860800" cy="457200"/>
          </a:xfrm>
        </p:spPr>
        <p:txBody>
          <a:bodyPr/>
          <a:lstStyle>
            <a:lvl1pPr>
              <a:defRPr/>
            </a:lvl1pPr>
          </a:lstStyle>
          <a:p>
            <a:endParaRPr lang="bg-BG" altLang="bg-BG"/>
          </a:p>
        </p:txBody>
      </p:sp>
      <p:sp>
        <p:nvSpPr>
          <p:cNvPr id="7" name="Slide Number Placeholder 6"/>
          <p:cNvSpPr>
            <a:spLocks noGrp="1"/>
          </p:cNvSpPr>
          <p:nvPr>
            <p:ph type="sldNum" sz="quarter" idx="12"/>
          </p:nvPr>
        </p:nvSpPr>
        <p:spPr>
          <a:xfrm>
            <a:off x="8737600" y="6248400"/>
            <a:ext cx="2844800" cy="457200"/>
          </a:xfrm>
        </p:spPr>
        <p:txBody>
          <a:bodyPr/>
          <a:lstStyle>
            <a:lvl1pPr>
              <a:defRPr/>
            </a:lvl1pPr>
          </a:lstStyle>
          <a:p>
            <a:fld id="{2F86994B-EB14-410C-9431-27C989906512}" type="slidenum">
              <a:rPr lang="bg-BG" altLang="bg-BG"/>
              <a:pPr/>
              <a:t>‹#›</a:t>
            </a:fld>
            <a:endParaRPr lang="bg-BG" altLang="bg-BG"/>
          </a:p>
        </p:txBody>
      </p:sp>
    </p:spTree>
    <p:extLst>
      <p:ext uri="{BB962C8B-B14F-4D97-AF65-F5344CB8AC3E}">
        <p14:creationId xmlns:p14="http://schemas.microsoft.com/office/powerpoint/2010/main" val="1385777194"/>
      </p:ext>
    </p:extLst>
  </p:cSld>
  <p:clrMapOvr>
    <a:masterClrMapping/>
  </p:clrMapOvr>
  <p:transition/>
</p:sldLayout>
</file>

<file path=ppt/slideLayouts/slideLayout18.xml><?xml version="1.0" encoding="utf-8"?>
<p:sldLayout xmlns:a="http://schemas.openxmlformats.org/drawingml/2006/main" xmlns:r="http://schemas.openxmlformats.org/officeDocument/2006/relationships" xmlns:p="http://schemas.openxmlformats.org/presentationml/2006/main" type="txOverObj">
  <p:cSld name="Title and Text Over Content">
    <p:spTree>
      <p:nvGrpSpPr>
        <p:cNvPr id="1" name=""/>
        <p:cNvGrpSpPr/>
        <p:nvPr/>
      </p:nvGrpSpPr>
      <p:grpSpPr>
        <a:xfrm>
          <a:off x="0" y="0"/>
          <a:ext cx="0" cy="0"/>
          <a:chOff x="0" y="0"/>
          <a:chExt cx="0" cy="0"/>
        </a:xfrm>
      </p:grpSpPr>
      <p:sp>
        <p:nvSpPr>
          <p:cNvPr id="2" name="Title 1"/>
          <p:cNvSpPr>
            <a:spLocks noGrp="1"/>
          </p:cNvSpPr>
          <p:nvPr>
            <p:ph type="title"/>
          </p:nvPr>
        </p:nvSpPr>
        <p:spPr>
          <a:xfrm>
            <a:off x="609600" y="228600"/>
            <a:ext cx="10972800" cy="1143000"/>
          </a:xfrm>
        </p:spPr>
        <p:txBody>
          <a:bodyPr/>
          <a:lstStyle/>
          <a:p>
            <a:r>
              <a:rPr lang="en-US"/>
              <a:t>Click to edit Master title style</a:t>
            </a:r>
            <a:endParaRPr lang="bg-BG"/>
          </a:p>
        </p:txBody>
      </p:sp>
      <p:sp>
        <p:nvSpPr>
          <p:cNvPr id="3" name="Text Placeholder 2"/>
          <p:cNvSpPr>
            <a:spLocks noGrp="1"/>
          </p:cNvSpPr>
          <p:nvPr>
            <p:ph type="body" sz="half" idx="1"/>
          </p:nvPr>
        </p:nvSpPr>
        <p:spPr>
          <a:xfrm>
            <a:off x="609600" y="1600200"/>
            <a:ext cx="10972800" cy="2171700"/>
          </a:xfrm>
        </p:spPr>
        <p:txBody>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bg-BG"/>
          </a:p>
        </p:txBody>
      </p:sp>
      <p:sp>
        <p:nvSpPr>
          <p:cNvPr id="4" name="Content Placeholder 3"/>
          <p:cNvSpPr>
            <a:spLocks noGrp="1"/>
          </p:cNvSpPr>
          <p:nvPr>
            <p:ph sz="half" idx="2"/>
          </p:nvPr>
        </p:nvSpPr>
        <p:spPr>
          <a:xfrm>
            <a:off x="609600" y="3924300"/>
            <a:ext cx="10972800" cy="2171700"/>
          </a:xfrm>
        </p:spPr>
        <p:txBody>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bg-BG"/>
          </a:p>
        </p:txBody>
      </p:sp>
      <p:sp>
        <p:nvSpPr>
          <p:cNvPr id="5" name="Date Placeholder 4"/>
          <p:cNvSpPr>
            <a:spLocks noGrp="1"/>
          </p:cNvSpPr>
          <p:nvPr>
            <p:ph type="dt" sz="half" idx="10"/>
          </p:nvPr>
        </p:nvSpPr>
        <p:spPr>
          <a:xfrm>
            <a:off x="609600" y="6248400"/>
            <a:ext cx="2844800" cy="457200"/>
          </a:xfrm>
        </p:spPr>
        <p:txBody>
          <a:bodyPr/>
          <a:lstStyle>
            <a:lvl1pPr>
              <a:defRPr/>
            </a:lvl1pPr>
          </a:lstStyle>
          <a:p>
            <a:endParaRPr lang="bg-BG" altLang="bg-BG"/>
          </a:p>
        </p:txBody>
      </p:sp>
      <p:sp>
        <p:nvSpPr>
          <p:cNvPr id="6" name="Footer Placeholder 5"/>
          <p:cNvSpPr>
            <a:spLocks noGrp="1"/>
          </p:cNvSpPr>
          <p:nvPr>
            <p:ph type="ftr" sz="quarter" idx="11"/>
          </p:nvPr>
        </p:nvSpPr>
        <p:spPr>
          <a:xfrm>
            <a:off x="4165600" y="6248400"/>
            <a:ext cx="3860800" cy="457200"/>
          </a:xfrm>
        </p:spPr>
        <p:txBody>
          <a:bodyPr/>
          <a:lstStyle>
            <a:lvl1pPr>
              <a:defRPr/>
            </a:lvl1pPr>
          </a:lstStyle>
          <a:p>
            <a:endParaRPr lang="bg-BG" altLang="bg-BG"/>
          </a:p>
        </p:txBody>
      </p:sp>
      <p:sp>
        <p:nvSpPr>
          <p:cNvPr id="7" name="Slide Number Placeholder 6"/>
          <p:cNvSpPr>
            <a:spLocks noGrp="1"/>
          </p:cNvSpPr>
          <p:nvPr>
            <p:ph type="sldNum" sz="quarter" idx="12"/>
          </p:nvPr>
        </p:nvSpPr>
        <p:spPr>
          <a:xfrm>
            <a:off x="8737600" y="6248400"/>
            <a:ext cx="2844800" cy="457200"/>
          </a:xfrm>
        </p:spPr>
        <p:txBody>
          <a:bodyPr/>
          <a:lstStyle>
            <a:lvl1pPr>
              <a:defRPr/>
            </a:lvl1pPr>
          </a:lstStyle>
          <a:p>
            <a:fld id="{60BAD244-362F-48DD-9379-48FBC74B6524}" type="slidenum">
              <a:rPr lang="bg-BG" altLang="bg-BG"/>
              <a:pPr/>
              <a:t>‹#›</a:t>
            </a:fld>
            <a:endParaRPr lang="bg-BG" altLang="bg-BG"/>
          </a:p>
        </p:txBody>
      </p:sp>
    </p:spTree>
    <p:extLst>
      <p:ext uri="{BB962C8B-B14F-4D97-AF65-F5344CB8AC3E}">
        <p14:creationId xmlns:p14="http://schemas.microsoft.com/office/powerpoint/2010/main" val="1952300209"/>
      </p:ext>
    </p:extLst>
  </p:cSld>
  <p:clrMapOvr>
    <a:masterClrMapping/>
  </p:clrMapOvr>
  <p:transition/>
</p:sldLayout>
</file>

<file path=ppt/slideLayouts/slideLayout19.xml><?xml version="1.0" encoding="utf-8"?>
<p:sldLayout xmlns:a="http://schemas.openxmlformats.org/drawingml/2006/main" xmlns:r="http://schemas.openxmlformats.org/officeDocument/2006/relationships" xmlns:p="http://schemas.openxmlformats.org/presentationml/2006/main" type="objOnly">
  <p:cSld name="Content">
    <p:spTree>
      <p:nvGrpSpPr>
        <p:cNvPr id="1" name=""/>
        <p:cNvGrpSpPr/>
        <p:nvPr/>
      </p:nvGrpSpPr>
      <p:grpSpPr>
        <a:xfrm>
          <a:off x="0" y="0"/>
          <a:ext cx="0" cy="0"/>
          <a:chOff x="0" y="0"/>
          <a:chExt cx="0" cy="0"/>
        </a:xfrm>
      </p:grpSpPr>
      <p:sp>
        <p:nvSpPr>
          <p:cNvPr id="2" name="Content Placeholder 1"/>
          <p:cNvSpPr>
            <a:spLocks noGrp="1"/>
          </p:cNvSpPr>
          <p:nvPr>
            <p:ph/>
          </p:nvPr>
        </p:nvSpPr>
        <p:spPr>
          <a:xfrm>
            <a:off x="609600" y="228600"/>
            <a:ext cx="10972800" cy="5867400"/>
          </a:xfrm>
        </p:spPr>
        <p:txBody>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bg-BG"/>
          </a:p>
        </p:txBody>
      </p:sp>
      <p:sp>
        <p:nvSpPr>
          <p:cNvPr id="3" name="Date Placeholder 2"/>
          <p:cNvSpPr>
            <a:spLocks noGrp="1"/>
          </p:cNvSpPr>
          <p:nvPr>
            <p:ph type="dt" sz="half" idx="10"/>
          </p:nvPr>
        </p:nvSpPr>
        <p:spPr>
          <a:xfrm>
            <a:off x="609600" y="6248400"/>
            <a:ext cx="2844800" cy="457200"/>
          </a:xfrm>
        </p:spPr>
        <p:txBody>
          <a:bodyPr/>
          <a:lstStyle>
            <a:lvl1pPr>
              <a:defRPr/>
            </a:lvl1pPr>
          </a:lstStyle>
          <a:p>
            <a:endParaRPr lang="bg-BG" altLang="bg-BG"/>
          </a:p>
        </p:txBody>
      </p:sp>
      <p:sp>
        <p:nvSpPr>
          <p:cNvPr id="4" name="Footer Placeholder 3"/>
          <p:cNvSpPr>
            <a:spLocks noGrp="1"/>
          </p:cNvSpPr>
          <p:nvPr>
            <p:ph type="ftr" sz="quarter" idx="11"/>
          </p:nvPr>
        </p:nvSpPr>
        <p:spPr>
          <a:xfrm>
            <a:off x="4165600" y="6248400"/>
            <a:ext cx="3860800" cy="457200"/>
          </a:xfrm>
        </p:spPr>
        <p:txBody>
          <a:bodyPr/>
          <a:lstStyle>
            <a:lvl1pPr>
              <a:defRPr/>
            </a:lvl1pPr>
          </a:lstStyle>
          <a:p>
            <a:endParaRPr lang="bg-BG" altLang="bg-BG"/>
          </a:p>
        </p:txBody>
      </p:sp>
      <p:sp>
        <p:nvSpPr>
          <p:cNvPr id="5" name="Slide Number Placeholder 4"/>
          <p:cNvSpPr>
            <a:spLocks noGrp="1"/>
          </p:cNvSpPr>
          <p:nvPr>
            <p:ph type="sldNum" sz="quarter" idx="12"/>
          </p:nvPr>
        </p:nvSpPr>
        <p:spPr>
          <a:xfrm>
            <a:off x="8737600" y="6248400"/>
            <a:ext cx="2844800" cy="457200"/>
          </a:xfrm>
        </p:spPr>
        <p:txBody>
          <a:bodyPr/>
          <a:lstStyle>
            <a:lvl1pPr>
              <a:defRPr/>
            </a:lvl1pPr>
          </a:lstStyle>
          <a:p>
            <a:fld id="{5F9C6FAE-1213-43B3-9712-9E7A7D10A079}" type="slidenum">
              <a:rPr lang="bg-BG" altLang="bg-BG"/>
              <a:pPr/>
              <a:t>‹#›</a:t>
            </a:fld>
            <a:endParaRPr lang="bg-BG" altLang="bg-BG"/>
          </a:p>
        </p:txBody>
      </p:sp>
    </p:spTree>
    <p:extLst>
      <p:ext uri="{BB962C8B-B14F-4D97-AF65-F5344CB8AC3E}">
        <p14:creationId xmlns:p14="http://schemas.microsoft.com/office/powerpoint/2010/main" val="2243579148"/>
      </p:ext>
    </p:extLst>
  </p:cSld>
  <p:clrMapOvr>
    <a:masterClrMapping/>
  </p:clrMapOvr>
  <p:transition/>
</p:sldLayout>
</file>

<file path=ppt/slideLayouts/slideLayout20.xml><?xml version="1.0" encoding="utf-8"?>
<p:sldLayout xmlns:a="http://schemas.openxmlformats.org/drawingml/2006/main" xmlns:r="http://schemas.openxmlformats.org/officeDocument/2006/relationships" xmlns:p="http://schemas.openxmlformats.org/presentationml/2006/main" type="txAndTwoObj">
  <p:cSld name="Title, Text, and 2 Content">
    <p:spTree>
      <p:nvGrpSpPr>
        <p:cNvPr id="1" name=""/>
        <p:cNvGrpSpPr/>
        <p:nvPr/>
      </p:nvGrpSpPr>
      <p:grpSpPr>
        <a:xfrm>
          <a:off x="0" y="0"/>
          <a:ext cx="0" cy="0"/>
          <a:chOff x="0" y="0"/>
          <a:chExt cx="0" cy="0"/>
        </a:xfrm>
      </p:grpSpPr>
      <p:sp>
        <p:nvSpPr>
          <p:cNvPr id="2" name="Title 1"/>
          <p:cNvSpPr>
            <a:spLocks noGrp="1"/>
          </p:cNvSpPr>
          <p:nvPr>
            <p:ph type="title"/>
          </p:nvPr>
        </p:nvSpPr>
        <p:spPr>
          <a:xfrm>
            <a:off x="609600" y="228600"/>
            <a:ext cx="10972800" cy="1143000"/>
          </a:xfrm>
        </p:spPr>
        <p:txBody>
          <a:bodyPr/>
          <a:lstStyle/>
          <a:p>
            <a:r>
              <a:rPr lang="en-US"/>
              <a:t>Click to edit Master title style</a:t>
            </a:r>
            <a:endParaRPr lang="bg-BG"/>
          </a:p>
        </p:txBody>
      </p:sp>
      <p:sp>
        <p:nvSpPr>
          <p:cNvPr id="3" name="Text Placeholder 2"/>
          <p:cNvSpPr>
            <a:spLocks noGrp="1"/>
          </p:cNvSpPr>
          <p:nvPr>
            <p:ph type="body" sz="half" idx="1"/>
          </p:nvPr>
        </p:nvSpPr>
        <p:spPr>
          <a:xfrm>
            <a:off x="609600" y="1600200"/>
            <a:ext cx="5384800" cy="4495800"/>
          </a:xfrm>
        </p:spPr>
        <p:txBody>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bg-BG"/>
          </a:p>
        </p:txBody>
      </p:sp>
      <p:sp>
        <p:nvSpPr>
          <p:cNvPr id="4" name="Content Placeholder 3"/>
          <p:cNvSpPr>
            <a:spLocks noGrp="1"/>
          </p:cNvSpPr>
          <p:nvPr>
            <p:ph sz="quarter" idx="2"/>
          </p:nvPr>
        </p:nvSpPr>
        <p:spPr>
          <a:xfrm>
            <a:off x="6197600" y="1600200"/>
            <a:ext cx="5384800" cy="2171700"/>
          </a:xfrm>
        </p:spPr>
        <p:txBody>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bg-BG"/>
          </a:p>
        </p:txBody>
      </p:sp>
      <p:sp>
        <p:nvSpPr>
          <p:cNvPr id="5" name="Content Placeholder 4"/>
          <p:cNvSpPr>
            <a:spLocks noGrp="1"/>
          </p:cNvSpPr>
          <p:nvPr>
            <p:ph sz="quarter" idx="3"/>
          </p:nvPr>
        </p:nvSpPr>
        <p:spPr>
          <a:xfrm>
            <a:off x="6197600" y="3924300"/>
            <a:ext cx="5384800" cy="2171700"/>
          </a:xfrm>
        </p:spPr>
        <p:txBody>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bg-BG"/>
          </a:p>
        </p:txBody>
      </p:sp>
      <p:sp>
        <p:nvSpPr>
          <p:cNvPr id="6" name="Date Placeholder 5"/>
          <p:cNvSpPr>
            <a:spLocks noGrp="1"/>
          </p:cNvSpPr>
          <p:nvPr>
            <p:ph type="dt" sz="half" idx="10"/>
          </p:nvPr>
        </p:nvSpPr>
        <p:spPr>
          <a:xfrm>
            <a:off x="609600" y="6248400"/>
            <a:ext cx="2844800" cy="457200"/>
          </a:xfrm>
        </p:spPr>
        <p:txBody>
          <a:bodyPr/>
          <a:lstStyle>
            <a:lvl1pPr>
              <a:defRPr/>
            </a:lvl1pPr>
          </a:lstStyle>
          <a:p>
            <a:endParaRPr lang="bg-BG" altLang="bg-BG"/>
          </a:p>
        </p:txBody>
      </p:sp>
      <p:sp>
        <p:nvSpPr>
          <p:cNvPr id="7" name="Footer Placeholder 6"/>
          <p:cNvSpPr>
            <a:spLocks noGrp="1"/>
          </p:cNvSpPr>
          <p:nvPr>
            <p:ph type="ftr" sz="quarter" idx="11"/>
          </p:nvPr>
        </p:nvSpPr>
        <p:spPr>
          <a:xfrm>
            <a:off x="4165600" y="6248400"/>
            <a:ext cx="3860800" cy="457200"/>
          </a:xfrm>
        </p:spPr>
        <p:txBody>
          <a:bodyPr/>
          <a:lstStyle>
            <a:lvl1pPr>
              <a:defRPr/>
            </a:lvl1pPr>
          </a:lstStyle>
          <a:p>
            <a:endParaRPr lang="bg-BG" altLang="bg-BG"/>
          </a:p>
        </p:txBody>
      </p:sp>
      <p:sp>
        <p:nvSpPr>
          <p:cNvPr id="8" name="Slide Number Placeholder 7"/>
          <p:cNvSpPr>
            <a:spLocks noGrp="1"/>
          </p:cNvSpPr>
          <p:nvPr>
            <p:ph type="sldNum" sz="quarter" idx="12"/>
          </p:nvPr>
        </p:nvSpPr>
        <p:spPr>
          <a:xfrm>
            <a:off x="8737600" y="6248400"/>
            <a:ext cx="2844800" cy="457200"/>
          </a:xfrm>
        </p:spPr>
        <p:txBody>
          <a:bodyPr/>
          <a:lstStyle>
            <a:lvl1pPr>
              <a:defRPr/>
            </a:lvl1pPr>
          </a:lstStyle>
          <a:p>
            <a:fld id="{8A440FD3-9533-4C7A-94B1-2201431F517F}" type="slidenum">
              <a:rPr lang="bg-BG" altLang="bg-BG"/>
              <a:pPr/>
              <a:t>‹#›</a:t>
            </a:fld>
            <a:endParaRPr lang="bg-BG" altLang="bg-BG"/>
          </a:p>
        </p:txBody>
      </p:sp>
    </p:spTree>
    <p:extLst>
      <p:ext uri="{BB962C8B-B14F-4D97-AF65-F5344CB8AC3E}">
        <p14:creationId xmlns:p14="http://schemas.microsoft.com/office/powerpoint/2010/main" val="736725382"/>
      </p:ext>
    </p:extLst>
  </p:cSld>
  <p:clrMapOvr>
    <a:masterClrMapping/>
  </p:clrMapOvr>
  <p:transition/>
</p:sldLayout>
</file>

<file path=ppt/slideLayouts/slideLayout21.xml><?xml version="1.0" encoding="utf-8"?>
<p:sldLayout xmlns:a="http://schemas.openxmlformats.org/drawingml/2006/main" xmlns:r="http://schemas.openxmlformats.org/officeDocument/2006/relationships" xmlns:p="http://schemas.openxmlformats.org/presentationml/2006/main" type="twoObjAndTx">
  <p:cSld name="Title, 2 Content and Text">
    <p:spTree>
      <p:nvGrpSpPr>
        <p:cNvPr id="1" name=""/>
        <p:cNvGrpSpPr/>
        <p:nvPr/>
      </p:nvGrpSpPr>
      <p:grpSpPr>
        <a:xfrm>
          <a:off x="0" y="0"/>
          <a:ext cx="0" cy="0"/>
          <a:chOff x="0" y="0"/>
          <a:chExt cx="0" cy="0"/>
        </a:xfrm>
      </p:grpSpPr>
      <p:sp>
        <p:nvSpPr>
          <p:cNvPr id="2" name="Title 1"/>
          <p:cNvSpPr>
            <a:spLocks noGrp="1"/>
          </p:cNvSpPr>
          <p:nvPr>
            <p:ph type="title"/>
          </p:nvPr>
        </p:nvSpPr>
        <p:spPr>
          <a:xfrm>
            <a:off x="609600" y="228600"/>
            <a:ext cx="10972800" cy="1143000"/>
          </a:xfrm>
        </p:spPr>
        <p:txBody>
          <a:bodyPr/>
          <a:lstStyle/>
          <a:p>
            <a:r>
              <a:rPr lang="en-US"/>
              <a:t>Click to edit Master title style</a:t>
            </a:r>
            <a:endParaRPr lang="bg-BG"/>
          </a:p>
        </p:txBody>
      </p:sp>
      <p:sp>
        <p:nvSpPr>
          <p:cNvPr id="3" name="Content Placeholder 2"/>
          <p:cNvSpPr>
            <a:spLocks noGrp="1"/>
          </p:cNvSpPr>
          <p:nvPr>
            <p:ph sz="quarter" idx="1"/>
          </p:nvPr>
        </p:nvSpPr>
        <p:spPr>
          <a:xfrm>
            <a:off x="609600" y="1600200"/>
            <a:ext cx="5384800" cy="2171700"/>
          </a:xfrm>
        </p:spPr>
        <p:txBody>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bg-BG"/>
          </a:p>
        </p:txBody>
      </p:sp>
      <p:sp>
        <p:nvSpPr>
          <p:cNvPr id="4" name="Content Placeholder 3"/>
          <p:cNvSpPr>
            <a:spLocks noGrp="1"/>
          </p:cNvSpPr>
          <p:nvPr>
            <p:ph sz="quarter" idx="2"/>
          </p:nvPr>
        </p:nvSpPr>
        <p:spPr>
          <a:xfrm>
            <a:off x="609600" y="3924300"/>
            <a:ext cx="5384800" cy="2171700"/>
          </a:xfrm>
        </p:spPr>
        <p:txBody>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bg-BG"/>
          </a:p>
        </p:txBody>
      </p:sp>
      <p:sp>
        <p:nvSpPr>
          <p:cNvPr id="5" name="Text Placeholder 4"/>
          <p:cNvSpPr>
            <a:spLocks noGrp="1"/>
          </p:cNvSpPr>
          <p:nvPr>
            <p:ph type="body" sz="half" idx="3"/>
          </p:nvPr>
        </p:nvSpPr>
        <p:spPr>
          <a:xfrm>
            <a:off x="6197600" y="1600200"/>
            <a:ext cx="5384800" cy="4495800"/>
          </a:xfrm>
        </p:spPr>
        <p:txBody>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bg-BG"/>
          </a:p>
        </p:txBody>
      </p:sp>
      <p:sp>
        <p:nvSpPr>
          <p:cNvPr id="6" name="Date Placeholder 5"/>
          <p:cNvSpPr>
            <a:spLocks noGrp="1"/>
          </p:cNvSpPr>
          <p:nvPr>
            <p:ph type="dt" sz="half" idx="10"/>
          </p:nvPr>
        </p:nvSpPr>
        <p:spPr>
          <a:xfrm>
            <a:off x="609600" y="6248400"/>
            <a:ext cx="2844800" cy="457200"/>
          </a:xfrm>
        </p:spPr>
        <p:txBody>
          <a:bodyPr/>
          <a:lstStyle>
            <a:lvl1pPr>
              <a:defRPr/>
            </a:lvl1pPr>
          </a:lstStyle>
          <a:p>
            <a:endParaRPr lang="bg-BG" altLang="bg-BG"/>
          </a:p>
        </p:txBody>
      </p:sp>
      <p:sp>
        <p:nvSpPr>
          <p:cNvPr id="7" name="Footer Placeholder 6"/>
          <p:cNvSpPr>
            <a:spLocks noGrp="1"/>
          </p:cNvSpPr>
          <p:nvPr>
            <p:ph type="ftr" sz="quarter" idx="11"/>
          </p:nvPr>
        </p:nvSpPr>
        <p:spPr>
          <a:xfrm>
            <a:off x="4165600" y="6248400"/>
            <a:ext cx="3860800" cy="457200"/>
          </a:xfrm>
        </p:spPr>
        <p:txBody>
          <a:bodyPr/>
          <a:lstStyle>
            <a:lvl1pPr>
              <a:defRPr/>
            </a:lvl1pPr>
          </a:lstStyle>
          <a:p>
            <a:endParaRPr lang="bg-BG" altLang="bg-BG"/>
          </a:p>
        </p:txBody>
      </p:sp>
      <p:sp>
        <p:nvSpPr>
          <p:cNvPr id="8" name="Slide Number Placeholder 7"/>
          <p:cNvSpPr>
            <a:spLocks noGrp="1"/>
          </p:cNvSpPr>
          <p:nvPr>
            <p:ph type="sldNum" sz="quarter" idx="12"/>
          </p:nvPr>
        </p:nvSpPr>
        <p:spPr>
          <a:xfrm>
            <a:off x="8737600" y="6248400"/>
            <a:ext cx="2844800" cy="457200"/>
          </a:xfrm>
        </p:spPr>
        <p:txBody>
          <a:bodyPr/>
          <a:lstStyle>
            <a:lvl1pPr>
              <a:defRPr/>
            </a:lvl1pPr>
          </a:lstStyle>
          <a:p>
            <a:fld id="{17F4D202-09A3-44D1-941F-AB0AAAF41472}" type="slidenum">
              <a:rPr lang="bg-BG" altLang="bg-BG"/>
              <a:pPr/>
              <a:t>‹#›</a:t>
            </a:fld>
            <a:endParaRPr lang="bg-BG" altLang="bg-BG"/>
          </a:p>
        </p:txBody>
      </p:sp>
    </p:spTree>
    <p:extLst>
      <p:ext uri="{BB962C8B-B14F-4D97-AF65-F5344CB8AC3E}">
        <p14:creationId xmlns:p14="http://schemas.microsoft.com/office/powerpoint/2010/main" val="2593907199"/>
      </p:ext>
    </p:extLst>
  </p:cSld>
  <p:clrMapOvr>
    <a:masterClrMapping/>
  </p:clrMapOvr>
  <p:transition/>
</p:sldLayout>
</file>

<file path=ppt/slideLayouts/slideLayout22.xml><?xml version="1.0" encoding="utf-8"?>
<p:sldLayout xmlns:a="http://schemas.openxmlformats.org/drawingml/2006/main" xmlns:r="http://schemas.openxmlformats.org/officeDocument/2006/relationships" xmlns:p="http://schemas.openxmlformats.org/presentationml/2006/main" type="objAndTx">
  <p:cSld name="Title, Content and Text">
    <p:spTree>
      <p:nvGrpSpPr>
        <p:cNvPr id="1" name=""/>
        <p:cNvGrpSpPr/>
        <p:nvPr/>
      </p:nvGrpSpPr>
      <p:grpSpPr>
        <a:xfrm>
          <a:off x="0" y="0"/>
          <a:ext cx="0" cy="0"/>
          <a:chOff x="0" y="0"/>
          <a:chExt cx="0" cy="0"/>
        </a:xfrm>
      </p:grpSpPr>
      <p:sp>
        <p:nvSpPr>
          <p:cNvPr id="2" name="Title 1"/>
          <p:cNvSpPr>
            <a:spLocks noGrp="1"/>
          </p:cNvSpPr>
          <p:nvPr>
            <p:ph type="title"/>
          </p:nvPr>
        </p:nvSpPr>
        <p:spPr>
          <a:xfrm>
            <a:off x="609600" y="228600"/>
            <a:ext cx="10972800" cy="1143000"/>
          </a:xfrm>
        </p:spPr>
        <p:txBody>
          <a:bodyPr/>
          <a:lstStyle/>
          <a:p>
            <a:r>
              <a:rPr lang="en-US"/>
              <a:t>Click to edit Master title style</a:t>
            </a:r>
            <a:endParaRPr lang="bg-BG"/>
          </a:p>
        </p:txBody>
      </p:sp>
      <p:sp>
        <p:nvSpPr>
          <p:cNvPr id="3" name="Content Placeholder 2"/>
          <p:cNvSpPr>
            <a:spLocks noGrp="1"/>
          </p:cNvSpPr>
          <p:nvPr>
            <p:ph sz="half" idx="1"/>
          </p:nvPr>
        </p:nvSpPr>
        <p:spPr>
          <a:xfrm>
            <a:off x="609600" y="1600200"/>
            <a:ext cx="5384800" cy="4495800"/>
          </a:xfrm>
        </p:spPr>
        <p:txBody>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bg-BG"/>
          </a:p>
        </p:txBody>
      </p:sp>
      <p:sp>
        <p:nvSpPr>
          <p:cNvPr id="4" name="Text Placeholder 3"/>
          <p:cNvSpPr>
            <a:spLocks noGrp="1"/>
          </p:cNvSpPr>
          <p:nvPr>
            <p:ph type="body" sz="half" idx="2"/>
          </p:nvPr>
        </p:nvSpPr>
        <p:spPr>
          <a:xfrm>
            <a:off x="6197600" y="1600200"/>
            <a:ext cx="5384800" cy="4495800"/>
          </a:xfrm>
        </p:spPr>
        <p:txBody>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bg-BG"/>
          </a:p>
        </p:txBody>
      </p:sp>
      <p:sp>
        <p:nvSpPr>
          <p:cNvPr id="5" name="Date Placeholder 4"/>
          <p:cNvSpPr>
            <a:spLocks noGrp="1"/>
          </p:cNvSpPr>
          <p:nvPr>
            <p:ph type="dt" sz="half" idx="10"/>
          </p:nvPr>
        </p:nvSpPr>
        <p:spPr>
          <a:xfrm>
            <a:off x="609600" y="6248400"/>
            <a:ext cx="2844800" cy="457200"/>
          </a:xfrm>
        </p:spPr>
        <p:txBody>
          <a:bodyPr/>
          <a:lstStyle>
            <a:lvl1pPr>
              <a:defRPr/>
            </a:lvl1pPr>
          </a:lstStyle>
          <a:p>
            <a:endParaRPr lang="bg-BG" altLang="bg-BG"/>
          </a:p>
        </p:txBody>
      </p:sp>
      <p:sp>
        <p:nvSpPr>
          <p:cNvPr id="6" name="Footer Placeholder 5"/>
          <p:cNvSpPr>
            <a:spLocks noGrp="1"/>
          </p:cNvSpPr>
          <p:nvPr>
            <p:ph type="ftr" sz="quarter" idx="11"/>
          </p:nvPr>
        </p:nvSpPr>
        <p:spPr>
          <a:xfrm>
            <a:off x="4165600" y="6248400"/>
            <a:ext cx="3860800" cy="457200"/>
          </a:xfrm>
        </p:spPr>
        <p:txBody>
          <a:bodyPr/>
          <a:lstStyle>
            <a:lvl1pPr>
              <a:defRPr/>
            </a:lvl1pPr>
          </a:lstStyle>
          <a:p>
            <a:endParaRPr lang="bg-BG" altLang="bg-BG"/>
          </a:p>
        </p:txBody>
      </p:sp>
      <p:sp>
        <p:nvSpPr>
          <p:cNvPr id="7" name="Slide Number Placeholder 6"/>
          <p:cNvSpPr>
            <a:spLocks noGrp="1"/>
          </p:cNvSpPr>
          <p:nvPr>
            <p:ph type="sldNum" sz="quarter" idx="12"/>
          </p:nvPr>
        </p:nvSpPr>
        <p:spPr>
          <a:xfrm>
            <a:off x="8737600" y="6248400"/>
            <a:ext cx="2844800" cy="457200"/>
          </a:xfrm>
        </p:spPr>
        <p:txBody>
          <a:bodyPr/>
          <a:lstStyle>
            <a:lvl1pPr>
              <a:defRPr/>
            </a:lvl1pPr>
          </a:lstStyle>
          <a:p>
            <a:fld id="{B96796D1-61AC-49D7-99C7-EA351CF46AFA}" type="slidenum">
              <a:rPr lang="bg-BG" altLang="bg-BG"/>
              <a:pPr/>
              <a:t>‹#›</a:t>
            </a:fld>
            <a:endParaRPr lang="bg-BG" altLang="bg-BG"/>
          </a:p>
        </p:txBody>
      </p:sp>
    </p:spTree>
    <p:extLst>
      <p:ext uri="{BB962C8B-B14F-4D97-AF65-F5344CB8AC3E}">
        <p14:creationId xmlns:p14="http://schemas.microsoft.com/office/powerpoint/2010/main" val="1527037564"/>
      </p:ext>
    </p:extLst>
  </p:cSld>
  <p:clrMapOvr>
    <a:masterClrMapping/>
  </p:clrMapOvr>
  <p:transition/>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slideLayout" Target="../slideLayouts/slideLayout13.xml"/><Relationship Id="rId18" Type="http://schemas.openxmlformats.org/officeDocument/2006/relationships/slideLayout" Target="../slideLayouts/slideLayout18.xml"/><Relationship Id="rId3" Type="http://schemas.openxmlformats.org/officeDocument/2006/relationships/slideLayout" Target="../slideLayouts/slideLayout3.xml"/><Relationship Id="rId21" Type="http://schemas.openxmlformats.org/officeDocument/2006/relationships/slideLayout" Target="../slideLayouts/slideLayout21.xml"/><Relationship Id="rId7" Type="http://schemas.openxmlformats.org/officeDocument/2006/relationships/slideLayout" Target="../slideLayouts/slideLayout7.xml"/><Relationship Id="rId12" Type="http://schemas.openxmlformats.org/officeDocument/2006/relationships/slideLayout" Target="../slideLayouts/slideLayout12.xml"/><Relationship Id="rId17" Type="http://schemas.openxmlformats.org/officeDocument/2006/relationships/slideLayout" Target="../slideLayouts/slideLayout17.xml"/><Relationship Id="rId2" Type="http://schemas.openxmlformats.org/officeDocument/2006/relationships/slideLayout" Target="../slideLayouts/slideLayout2.xml"/><Relationship Id="rId16" Type="http://schemas.openxmlformats.org/officeDocument/2006/relationships/slideLayout" Target="../slideLayouts/slideLayout16.xml"/><Relationship Id="rId20" Type="http://schemas.openxmlformats.org/officeDocument/2006/relationships/slideLayout" Target="../slideLayouts/slideLayout20.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5" Type="http://schemas.openxmlformats.org/officeDocument/2006/relationships/slideLayout" Target="../slideLayouts/slideLayout15.xml"/><Relationship Id="rId23" Type="http://schemas.openxmlformats.org/officeDocument/2006/relationships/theme" Target="../theme/theme1.xml"/><Relationship Id="rId10" Type="http://schemas.openxmlformats.org/officeDocument/2006/relationships/slideLayout" Target="../slideLayouts/slideLayout10.xml"/><Relationship Id="rId19" Type="http://schemas.openxmlformats.org/officeDocument/2006/relationships/slideLayout" Target="../slideLayouts/slideLayout19.xml"/><Relationship Id="rId4" Type="http://schemas.openxmlformats.org/officeDocument/2006/relationships/slideLayout" Target="../slideLayouts/slideLayout4.xml"/><Relationship Id="rId9" Type="http://schemas.openxmlformats.org/officeDocument/2006/relationships/slideLayout" Target="../slideLayouts/slideLayout9.xml"/><Relationship Id="rId14" Type="http://schemas.openxmlformats.org/officeDocument/2006/relationships/slideLayout" Target="../slideLayouts/slideLayout14.xml"/><Relationship Id="rId22" Type="http://schemas.openxmlformats.org/officeDocument/2006/relationships/slideLayout" Target="../slideLayouts/slideLayout22.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3">
        <a:schemeClr val="bg2"/>
      </p:bgRef>
    </p:bg>
    <p:spTree>
      <p:nvGrpSpPr>
        <p:cNvPr id="1" name=""/>
        <p:cNvGrpSpPr/>
        <p:nvPr/>
      </p:nvGrpSpPr>
      <p:grpSpPr>
        <a:xfrm>
          <a:off x="0" y="0"/>
          <a:ext cx="0" cy="0"/>
          <a:chOff x="0" y="0"/>
          <a:chExt cx="0" cy="0"/>
        </a:xfrm>
      </p:grpSpPr>
      <p:grpSp>
        <p:nvGrpSpPr>
          <p:cNvPr id="23" name="Group 22"/>
          <p:cNvGrpSpPr/>
          <p:nvPr/>
        </p:nvGrpSpPr>
        <p:grpSpPr>
          <a:xfrm>
            <a:off x="1" y="228600"/>
            <a:ext cx="2851516" cy="6638628"/>
            <a:chOff x="2487613" y="285750"/>
            <a:chExt cx="2428875" cy="5654676"/>
          </a:xfrm>
        </p:grpSpPr>
        <p:sp>
          <p:nvSpPr>
            <p:cNvPr id="24" name="Freeform 11"/>
            <p:cNvSpPr/>
            <p:nvPr/>
          </p:nvSpPr>
          <p:spPr bwMode="auto">
            <a:xfrm>
              <a:off x="2487613" y="2284413"/>
              <a:ext cx="85725" cy="533400"/>
            </a:xfrm>
            <a:custGeom>
              <a:avLst/>
              <a:gdLst/>
              <a:ahLst/>
              <a:cxnLst/>
              <a:rect l="0" t="0" r="r" b="b"/>
              <a:pathLst>
                <a:path w="22" h="136">
                  <a:moveTo>
                    <a:pt x="22" y="136"/>
                  </a:moveTo>
                  <a:cubicBezTo>
                    <a:pt x="20" y="117"/>
                    <a:pt x="19" y="99"/>
                    <a:pt x="17" y="80"/>
                  </a:cubicBezTo>
                  <a:cubicBezTo>
                    <a:pt x="11" y="54"/>
                    <a:pt x="6" y="27"/>
                    <a:pt x="0" y="0"/>
                  </a:cubicBezTo>
                  <a:cubicBezTo>
                    <a:pt x="0" y="35"/>
                    <a:pt x="0" y="35"/>
                    <a:pt x="0" y="35"/>
                  </a:cubicBezTo>
                  <a:cubicBezTo>
                    <a:pt x="6" y="64"/>
                    <a:pt x="13" y="94"/>
                    <a:pt x="20" y="124"/>
                  </a:cubicBezTo>
                  <a:cubicBezTo>
                    <a:pt x="20" y="128"/>
                    <a:pt x="21" y="132"/>
                    <a:pt x="22" y="136"/>
                  </a:cubicBezTo>
                  <a:close/>
                </a:path>
              </a:pathLst>
            </a:custGeom>
            <a:solidFill>
              <a:schemeClr val="tx2">
                <a:alpha val="20000"/>
              </a:schemeClr>
            </a:solidFill>
            <a:ln>
              <a:noFill/>
            </a:ln>
          </p:spPr>
        </p:sp>
        <p:sp>
          <p:nvSpPr>
            <p:cNvPr id="25" name="Freeform 12"/>
            <p:cNvSpPr/>
            <p:nvPr/>
          </p:nvSpPr>
          <p:spPr bwMode="auto">
            <a:xfrm>
              <a:off x="2597151" y="2779713"/>
              <a:ext cx="550863" cy="1978025"/>
            </a:xfrm>
            <a:custGeom>
              <a:avLst/>
              <a:gdLst/>
              <a:ahLst/>
              <a:cxnLst/>
              <a:rect l="0" t="0" r="r" b="b"/>
              <a:pathLst>
                <a:path w="140" h="504">
                  <a:moveTo>
                    <a:pt x="86" y="350"/>
                  </a:moveTo>
                  <a:cubicBezTo>
                    <a:pt x="103" y="402"/>
                    <a:pt x="120" y="453"/>
                    <a:pt x="139" y="504"/>
                  </a:cubicBezTo>
                  <a:cubicBezTo>
                    <a:pt x="139" y="495"/>
                    <a:pt x="139" y="487"/>
                    <a:pt x="140" y="478"/>
                  </a:cubicBezTo>
                  <a:cubicBezTo>
                    <a:pt x="124" y="435"/>
                    <a:pt x="109" y="391"/>
                    <a:pt x="95" y="347"/>
                  </a:cubicBezTo>
                  <a:cubicBezTo>
                    <a:pt x="58" y="233"/>
                    <a:pt x="27" y="117"/>
                    <a:pt x="0" y="0"/>
                  </a:cubicBezTo>
                  <a:cubicBezTo>
                    <a:pt x="2" y="20"/>
                    <a:pt x="4" y="41"/>
                    <a:pt x="6" y="61"/>
                  </a:cubicBezTo>
                  <a:cubicBezTo>
                    <a:pt x="30" y="158"/>
                    <a:pt x="56" y="255"/>
                    <a:pt x="86" y="350"/>
                  </a:cubicBezTo>
                  <a:close/>
                </a:path>
              </a:pathLst>
            </a:custGeom>
            <a:solidFill>
              <a:schemeClr val="tx2">
                <a:alpha val="20000"/>
              </a:schemeClr>
            </a:solidFill>
            <a:ln>
              <a:noFill/>
            </a:ln>
          </p:spPr>
        </p:sp>
        <p:sp>
          <p:nvSpPr>
            <p:cNvPr id="26" name="Freeform 13"/>
            <p:cNvSpPr/>
            <p:nvPr/>
          </p:nvSpPr>
          <p:spPr bwMode="auto">
            <a:xfrm>
              <a:off x="3175001" y="4730750"/>
              <a:ext cx="519113" cy="1209675"/>
            </a:xfrm>
            <a:custGeom>
              <a:avLst/>
              <a:gdLst/>
              <a:ahLst/>
              <a:cxnLst/>
              <a:rect l="0" t="0" r="r" b="b"/>
              <a:pathLst>
                <a:path w="132" h="308">
                  <a:moveTo>
                    <a:pt x="8" y="22"/>
                  </a:moveTo>
                  <a:cubicBezTo>
                    <a:pt x="5" y="15"/>
                    <a:pt x="2" y="8"/>
                    <a:pt x="0" y="0"/>
                  </a:cubicBezTo>
                  <a:cubicBezTo>
                    <a:pt x="0" y="10"/>
                    <a:pt x="0" y="19"/>
                    <a:pt x="0" y="29"/>
                  </a:cubicBezTo>
                  <a:cubicBezTo>
                    <a:pt x="21" y="85"/>
                    <a:pt x="44" y="140"/>
                    <a:pt x="68" y="194"/>
                  </a:cubicBezTo>
                  <a:cubicBezTo>
                    <a:pt x="85" y="232"/>
                    <a:pt x="104" y="270"/>
                    <a:pt x="123" y="308"/>
                  </a:cubicBezTo>
                  <a:cubicBezTo>
                    <a:pt x="132" y="308"/>
                    <a:pt x="132" y="308"/>
                    <a:pt x="132" y="308"/>
                  </a:cubicBezTo>
                  <a:cubicBezTo>
                    <a:pt x="113" y="269"/>
                    <a:pt x="94" y="230"/>
                    <a:pt x="77" y="190"/>
                  </a:cubicBezTo>
                  <a:cubicBezTo>
                    <a:pt x="52" y="135"/>
                    <a:pt x="29" y="79"/>
                    <a:pt x="8" y="22"/>
                  </a:cubicBezTo>
                  <a:close/>
                </a:path>
              </a:pathLst>
            </a:custGeom>
            <a:solidFill>
              <a:schemeClr val="tx2">
                <a:alpha val="20000"/>
              </a:schemeClr>
            </a:solidFill>
            <a:ln>
              <a:noFill/>
            </a:ln>
          </p:spPr>
        </p:sp>
        <p:sp>
          <p:nvSpPr>
            <p:cNvPr id="27" name="Freeform 14"/>
            <p:cNvSpPr/>
            <p:nvPr/>
          </p:nvSpPr>
          <p:spPr bwMode="auto">
            <a:xfrm>
              <a:off x="3305176" y="5630863"/>
              <a:ext cx="146050" cy="309563"/>
            </a:xfrm>
            <a:custGeom>
              <a:avLst/>
              <a:gdLst/>
              <a:ahLst/>
              <a:cxnLst/>
              <a:rect l="0" t="0" r="r" b="b"/>
              <a:pathLst>
                <a:path w="37" h="79">
                  <a:moveTo>
                    <a:pt x="28" y="79"/>
                  </a:moveTo>
                  <a:cubicBezTo>
                    <a:pt x="37" y="79"/>
                    <a:pt x="37" y="79"/>
                    <a:pt x="37" y="79"/>
                  </a:cubicBezTo>
                  <a:cubicBezTo>
                    <a:pt x="24" y="53"/>
                    <a:pt x="12" y="27"/>
                    <a:pt x="0" y="0"/>
                  </a:cubicBezTo>
                  <a:cubicBezTo>
                    <a:pt x="8" y="27"/>
                    <a:pt x="17" y="53"/>
                    <a:pt x="28" y="79"/>
                  </a:cubicBezTo>
                  <a:close/>
                </a:path>
              </a:pathLst>
            </a:custGeom>
            <a:solidFill>
              <a:schemeClr val="tx2">
                <a:alpha val="20000"/>
              </a:schemeClr>
            </a:solidFill>
            <a:ln>
              <a:noFill/>
            </a:ln>
          </p:spPr>
        </p:sp>
        <p:sp>
          <p:nvSpPr>
            <p:cNvPr id="28" name="Freeform 15"/>
            <p:cNvSpPr/>
            <p:nvPr/>
          </p:nvSpPr>
          <p:spPr bwMode="auto">
            <a:xfrm>
              <a:off x="2573338" y="2817813"/>
              <a:ext cx="700088" cy="2835275"/>
            </a:xfrm>
            <a:custGeom>
              <a:avLst/>
              <a:gdLst/>
              <a:ahLst/>
              <a:cxnLst/>
              <a:rect l="0" t="0" r="r" b="b"/>
              <a:pathLst>
                <a:path w="178" h="722">
                  <a:moveTo>
                    <a:pt x="162" y="660"/>
                  </a:moveTo>
                  <a:cubicBezTo>
                    <a:pt x="145" y="618"/>
                    <a:pt x="130" y="576"/>
                    <a:pt x="116" y="534"/>
                  </a:cubicBezTo>
                  <a:cubicBezTo>
                    <a:pt x="84" y="437"/>
                    <a:pt x="59" y="337"/>
                    <a:pt x="40" y="236"/>
                  </a:cubicBezTo>
                  <a:cubicBezTo>
                    <a:pt x="29" y="175"/>
                    <a:pt x="20" y="113"/>
                    <a:pt x="12" y="51"/>
                  </a:cubicBezTo>
                  <a:cubicBezTo>
                    <a:pt x="8" y="34"/>
                    <a:pt x="4" y="17"/>
                    <a:pt x="0" y="0"/>
                  </a:cubicBezTo>
                  <a:cubicBezTo>
                    <a:pt x="8" y="79"/>
                    <a:pt x="19" y="159"/>
                    <a:pt x="33" y="237"/>
                  </a:cubicBezTo>
                  <a:cubicBezTo>
                    <a:pt x="51" y="339"/>
                    <a:pt x="76" y="439"/>
                    <a:pt x="107" y="537"/>
                  </a:cubicBezTo>
                  <a:cubicBezTo>
                    <a:pt x="123" y="586"/>
                    <a:pt x="141" y="634"/>
                    <a:pt x="160" y="681"/>
                  </a:cubicBezTo>
                  <a:cubicBezTo>
                    <a:pt x="166" y="695"/>
                    <a:pt x="172" y="708"/>
                    <a:pt x="178" y="722"/>
                  </a:cubicBezTo>
                  <a:cubicBezTo>
                    <a:pt x="176" y="717"/>
                    <a:pt x="175" y="713"/>
                    <a:pt x="174" y="708"/>
                  </a:cubicBezTo>
                  <a:cubicBezTo>
                    <a:pt x="169" y="692"/>
                    <a:pt x="165" y="676"/>
                    <a:pt x="162" y="660"/>
                  </a:cubicBezTo>
                  <a:close/>
                </a:path>
              </a:pathLst>
            </a:custGeom>
            <a:solidFill>
              <a:schemeClr val="tx2">
                <a:alpha val="20000"/>
              </a:schemeClr>
            </a:solidFill>
            <a:ln>
              <a:noFill/>
            </a:ln>
          </p:spPr>
        </p:sp>
        <p:sp>
          <p:nvSpPr>
            <p:cNvPr id="29" name="Freeform 16"/>
            <p:cNvSpPr/>
            <p:nvPr/>
          </p:nvSpPr>
          <p:spPr bwMode="auto">
            <a:xfrm>
              <a:off x="2506663" y="285750"/>
              <a:ext cx="90488" cy="2493963"/>
            </a:xfrm>
            <a:custGeom>
              <a:avLst/>
              <a:gdLst/>
              <a:ahLst/>
              <a:cxnLst/>
              <a:rect l="0" t="0" r="r" b="b"/>
              <a:pathLst>
                <a:path w="23" h="635">
                  <a:moveTo>
                    <a:pt x="11" y="577"/>
                  </a:moveTo>
                  <a:cubicBezTo>
                    <a:pt x="12" y="581"/>
                    <a:pt x="12" y="585"/>
                    <a:pt x="12" y="589"/>
                  </a:cubicBezTo>
                  <a:cubicBezTo>
                    <a:pt x="15" y="603"/>
                    <a:pt x="19" y="617"/>
                    <a:pt x="22" y="632"/>
                  </a:cubicBezTo>
                  <a:cubicBezTo>
                    <a:pt x="22" y="633"/>
                    <a:pt x="22" y="634"/>
                    <a:pt x="23" y="635"/>
                  </a:cubicBezTo>
                  <a:cubicBezTo>
                    <a:pt x="21" y="615"/>
                    <a:pt x="19" y="596"/>
                    <a:pt x="17" y="576"/>
                  </a:cubicBezTo>
                  <a:cubicBezTo>
                    <a:pt x="9" y="474"/>
                    <a:pt x="5" y="372"/>
                    <a:pt x="5" y="269"/>
                  </a:cubicBezTo>
                  <a:cubicBezTo>
                    <a:pt x="6" y="179"/>
                    <a:pt x="9" y="90"/>
                    <a:pt x="15" y="0"/>
                  </a:cubicBezTo>
                  <a:cubicBezTo>
                    <a:pt x="12" y="0"/>
                    <a:pt x="12" y="0"/>
                    <a:pt x="12" y="0"/>
                  </a:cubicBezTo>
                  <a:cubicBezTo>
                    <a:pt x="5" y="89"/>
                    <a:pt x="2" y="179"/>
                    <a:pt x="1" y="269"/>
                  </a:cubicBezTo>
                  <a:cubicBezTo>
                    <a:pt x="0" y="372"/>
                    <a:pt x="3" y="474"/>
                    <a:pt x="11" y="577"/>
                  </a:cubicBezTo>
                  <a:close/>
                </a:path>
              </a:pathLst>
            </a:custGeom>
            <a:solidFill>
              <a:schemeClr val="tx2">
                <a:alpha val="20000"/>
              </a:schemeClr>
            </a:solidFill>
            <a:ln>
              <a:noFill/>
            </a:ln>
          </p:spPr>
        </p:sp>
        <p:sp>
          <p:nvSpPr>
            <p:cNvPr id="30" name="Freeform 17"/>
            <p:cNvSpPr/>
            <p:nvPr/>
          </p:nvSpPr>
          <p:spPr bwMode="auto">
            <a:xfrm>
              <a:off x="2554288" y="2598738"/>
              <a:ext cx="66675" cy="420688"/>
            </a:xfrm>
            <a:custGeom>
              <a:avLst/>
              <a:gdLst/>
              <a:ahLst/>
              <a:cxnLst/>
              <a:rect l="0" t="0" r="r" b="b"/>
              <a:pathLst>
                <a:path w="17" h="107">
                  <a:moveTo>
                    <a:pt x="0" y="0"/>
                  </a:moveTo>
                  <a:cubicBezTo>
                    <a:pt x="2" y="19"/>
                    <a:pt x="3" y="37"/>
                    <a:pt x="5" y="56"/>
                  </a:cubicBezTo>
                  <a:cubicBezTo>
                    <a:pt x="9" y="73"/>
                    <a:pt x="13" y="90"/>
                    <a:pt x="17" y="107"/>
                  </a:cubicBezTo>
                  <a:cubicBezTo>
                    <a:pt x="15" y="87"/>
                    <a:pt x="13" y="66"/>
                    <a:pt x="11" y="46"/>
                  </a:cubicBezTo>
                  <a:cubicBezTo>
                    <a:pt x="10" y="45"/>
                    <a:pt x="10" y="44"/>
                    <a:pt x="10" y="43"/>
                  </a:cubicBezTo>
                  <a:cubicBezTo>
                    <a:pt x="7" y="28"/>
                    <a:pt x="3" y="14"/>
                    <a:pt x="0" y="0"/>
                  </a:cubicBezTo>
                  <a:close/>
                </a:path>
              </a:pathLst>
            </a:custGeom>
            <a:solidFill>
              <a:schemeClr val="tx2">
                <a:alpha val="20000"/>
              </a:schemeClr>
            </a:solidFill>
            <a:ln>
              <a:noFill/>
            </a:ln>
          </p:spPr>
        </p:sp>
        <p:sp>
          <p:nvSpPr>
            <p:cNvPr id="31" name="Freeform 18"/>
            <p:cNvSpPr/>
            <p:nvPr/>
          </p:nvSpPr>
          <p:spPr bwMode="auto">
            <a:xfrm>
              <a:off x="3143251" y="4757738"/>
              <a:ext cx="161925" cy="873125"/>
            </a:xfrm>
            <a:custGeom>
              <a:avLst/>
              <a:gdLst/>
              <a:ahLst/>
              <a:cxnLst/>
              <a:rect l="0" t="0" r="r" b="b"/>
              <a:pathLst>
                <a:path w="41" h="222">
                  <a:moveTo>
                    <a:pt x="0" y="0"/>
                  </a:moveTo>
                  <a:cubicBezTo>
                    <a:pt x="0" y="31"/>
                    <a:pt x="2" y="62"/>
                    <a:pt x="5" y="93"/>
                  </a:cubicBezTo>
                  <a:cubicBezTo>
                    <a:pt x="8" y="117"/>
                    <a:pt x="12" y="142"/>
                    <a:pt x="17" y="166"/>
                  </a:cubicBezTo>
                  <a:cubicBezTo>
                    <a:pt x="19" y="172"/>
                    <a:pt x="22" y="178"/>
                    <a:pt x="24" y="184"/>
                  </a:cubicBezTo>
                  <a:cubicBezTo>
                    <a:pt x="30" y="197"/>
                    <a:pt x="35" y="209"/>
                    <a:pt x="41" y="222"/>
                  </a:cubicBezTo>
                  <a:cubicBezTo>
                    <a:pt x="40" y="219"/>
                    <a:pt x="39" y="215"/>
                    <a:pt x="38" y="212"/>
                  </a:cubicBezTo>
                  <a:cubicBezTo>
                    <a:pt x="26" y="172"/>
                    <a:pt x="18" y="132"/>
                    <a:pt x="13" y="92"/>
                  </a:cubicBezTo>
                  <a:cubicBezTo>
                    <a:pt x="11" y="68"/>
                    <a:pt x="9" y="45"/>
                    <a:pt x="8" y="22"/>
                  </a:cubicBezTo>
                  <a:cubicBezTo>
                    <a:pt x="8" y="21"/>
                    <a:pt x="7" y="20"/>
                    <a:pt x="7" y="18"/>
                  </a:cubicBezTo>
                  <a:cubicBezTo>
                    <a:pt x="5" y="12"/>
                    <a:pt x="2" y="6"/>
                    <a:pt x="0" y="0"/>
                  </a:cubicBezTo>
                  <a:close/>
                </a:path>
              </a:pathLst>
            </a:custGeom>
            <a:solidFill>
              <a:schemeClr val="tx2">
                <a:alpha val="20000"/>
              </a:schemeClr>
            </a:solidFill>
            <a:ln>
              <a:noFill/>
            </a:ln>
          </p:spPr>
        </p:sp>
        <p:sp>
          <p:nvSpPr>
            <p:cNvPr id="32" name="Freeform 19"/>
            <p:cNvSpPr/>
            <p:nvPr/>
          </p:nvSpPr>
          <p:spPr bwMode="auto">
            <a:xfrm>
              <a:off x="3148013" y="1282700"/>
              <a:ext cx="1768475" cy="3448050"/>
            </a:xfrm>
            <a:custGeom>
              <a:avLst/>
              <a:gdLst/>
              <a:ahLst/>
              <a:cxnLst/>
              <a:rect l="0" t="0" r="r" b="b"/>
              <a:pathLst>
                <a:path w="450" h="878">
                  <a:moveTo>
                    <a:pt x="7" y="854"/>
                  </a:moveTo>
                  <a:cubicBezTo>
                    <a:pt x="10" y="772"/>
                    <a:pt x="26" y="691"/>
                    <a:pt x="50" y="613"/>
                  </a:cubicBezTo>
                  <a:cubicBezTo>
                    <a:pt x="75" y="535"/>
                    <a:pt x="109" y="460"/>
                    <a:pt x="149" y="388"/>
                  </a:cubicBezTo>
                  <a:cubicBezTo>
                    <a:pt x="189" y="316"/>
                    <a:pt x="235" y="248"/>
                    <a:pt x="285" y="183"/>
                  </a:cubicBezTo>
                  <a:cubicBezTo>
                    <a:pt x="310" y="151"/>
                    <a:pt x="337" y="119"/>
                    <a:pt x="364" y="89"/>
                  </a:cubicBezTo>
                  <a:cubicBezTo>
                    <a:pt x="378" y="74"/>
                    <a:pt x="392" y="58"/>
                    <a:pt x="406" y="44"/>
                  </a:cubicBezTo>
                  <a:cubicBezTo>
                    <a:pt x="421" y="29"/>
                    <a:pt x="435" y="15"/>
                    <a:pt x="450" y="1"/>
                  </a:cubicBezTo>
                  <a:cubicBezTo>
                    <a:pt x="450" y="0"/>
                    <a:pt x="450" y="0"/>
                    <a:pt x="450" y="0"/>
                  </a:cubicBezTo>
                  <a:cubicBezTo>
                    <a:pt x="434" y="14"/>
                    <a:pt x="420" y="28"/>
                    <a:pt x="405" y="43"/>
                  </a:cubicBezTo>
                  <a:cubicBezTo>
                    <a:pt x="391" y="57"/>
                    <a:pt x="377" y="72"/>
                    <a:pt x="363" y="88"/>
                  </a:cubicBezTo>
                  <a:cubicBezTo>
                    <a:pt x="335" y="118"/>
                    <a:pt x="308" y="149"/>
                    <a:pt x="283" y="181"/>
                  </a:cubicBezTo>
                  <a:cubicBezTo>
                    <a:pt x="232" y="246"/>
                    <a:pt x="185" y="314"/>
                    <a:pt x="145" y="386"/>
                  </a:cubicBezTo>
                  <a:cubicBezTo>
                    <a:pt x="104" y="457"/>
                    <a:pt x="70" y="533"/>
                    <a:pt x="45" y="611"/>
                  </a:cubicBezTo>
                  <a:cubicBezTo>
                    <a:pt x="19" y="690"/>
                    <a:pt x="3" y="771"/>
                    <a:pt x="0" y="854"/>
                  </a:cubicBezTo>
                  <a:cubicBezTo>
                    <a:pt x="0" y="856"/>
                    <a:pt x="0" y="857"/>
                    <a:pt x="0" y="859"/>
                  </a:cubicBezTo>
                  <a:cubicBezTo>
                    <a:pt x="2" y="865"/>
                    <a:pt x="4" y="872"/>
                    <a:pt x="7" y="878"/>
                  </a:cubicBezTo>
                  <a:cubicBezTo>
                    <a:pt x="7" y="870"/>
                    <a:pt x="7" y="862"/>
                    <a:pt x="7" y="854"/>
                  </a:cubicBezTo>
                  <a:close/>
                </a:path>
              </a:pathLst>
            </a:custGeom>
            <a:solidFill>
              <a:schemeClr val="tx2">
                <a:alpha val="20000"/>
              </a:schemeClr>
            </a:solidFill>
            <a:ln>
              <a:noFill/>
            </a:ln>
          </p:spPr>
        </p:sp>
        <p:sp>
          <p:nvSpPr>
            <p:cNvPr id="33" name="Freeform 20"/>
            <p:cNvSpPr/>
            <p:nvPr/>
          </p:nvSpPr>
          <p:spPr bwMode="auto">
            <a:xfrm>
              <a:off x="3273426" y="5653088"/>
              <a:ext cx="138113" cy="287338"/>
            </a:xfrm>
            <a:custGeom>
              <a:avLst/>
              <a:gdLst/>
              <a:ahLst/>
              <a:cxnLst/>
              <a:rect l="0" t="0" r="r" b="b"/>
              <a:pathLst>
                <a:path w="35" h="73">
                  <a:moveTo>
                    <a:pt x="0" y="0"/>
                  </a:moveTo>
                  <a:cubicBezTo>
                    <a:pt x="7" y="24"/>
                    <a:pt x="16" y="49"/>
                    <a:pt x="26" y="73"/>
                  </a:cubicBezTo>
                  <a:cubicBezTo>
                    <a:pt x="35" y="73"/>
                    <a:pt x="35" y="73"/>
                    <a:pt x="35" y="73"/>
                  </a:cubicBezTo>
                  <a:cubicBezTo>
                    <a:pt x="23" y="49"/>
                    <a:pt x="11" y="24"/>
                    <a:pt x="0" y="0"/>
                  </a:cubicBezTo>
                  <a:close/>
                </a:path>
              </a:pathLst>
            </a:custGeom>
            <a:solidFill>
              <a:schemeClr val="tx2">
                <a:alpha val="20000"/>
              </a:schemeClr>
            </a:solidFill>
            <a:ln>
              <a:noFill/>
            </a:ln>
          </p:spPr>
        </p:sp>
        <p:sp>
          <p:nvSpPr>
            <p:cNvPr id="34" name="Freeform 21"/>
            <p:cNvSpPr/>
            <p:nvPr/>
          </p:nvSpPr>
          <p:spPr bwMode="auto">
            <a:xfrm>
              <a:off x="3143251" y="4656138"/>
              <a:ext cx="31750" cy="188913"/>
            </a:xfrm>
            <a:custGeom>
              <a:avLst/>
              <a:gdLst/>
              <a:ahLst/>
              <a:cxnLst/>
              <a:rect l="0" t="0" r="r" b="b"/>
              <a:pathLst>
                <a:path w="8" h="48">
                  <a:moveTo>
                    <a:pt x="7" y="44"/>
                  </a:moveTo>
                  <a:cubicBezTo>
                    <a:pt x="7" y="46"/>
                    <a:pt x="8" y="47"/>
                    <a:pt x="8" y="48"/>
                  </a:cubicBezTo>
                  <a:cubicBezTo>
                    <a:pt x="8" y="38"/>
                    <a:pt x="8" y="29"/>
                    <a:pt x="8" y="19"/>
                  </a:cubicBezTo>
                  <a:cubicBezTo>
                    <a:pt x="5" y="13"/>
                    <a:pt x="3" y="6"/>
                    <a:pt x="1" y="0"/>
                  </a:cubicBezTo>
                  <a:cubicBezTo>
                    <a:pt x="0" y="9"/>
                    <a:pt x="0" y="17"/>
                    <a:pt x="0" y="26"/>
                  </a:cubicBezTo>
                  <a:cubicBezTo>
                    <a:pt x="2" y="32"/>
                    <a:pt x="5" y="38"/>
                    <a:pt x="7" y="44"/>
                  </a:cubicBezTo>
                  <a:close/>
                </a:path>
              </a:pathLst>
            </a:custGeom>
            <a:solidFill>
              <a:schemeClr val="tx2">
                <a:alpha val="20000"/>
              </a:schemeClr>
            </a:solidFill>
            <a:ln>
              <a:noFill/>
            </a:ln>
          </p:spPr>
        </p:sp>
        <p:sp>
          <p:nvSpPr>
            <p:cNvPr id="35" name="Freeform 22"/>
            <p:cNvSpPr/>
            <p:nvPr/>
          </p:nvSpPr>
          <p:spPr bwMode="auto">
            <a:xfrm>
              <a:off x="3211513" y="5410200"/>
              <a:ext cx="203200" cy="530225"/>
            </a:xfrm>
            <a:custGeom>
              <a:avLst/>
              <a:gdLst/>
              <a:ahLst/>
              <a:cxnLst/>
              <a:rect l="0" t="0" r="r" b="b"/>
              <a:pathLst>
                <a:path w="52" h="135">
                  <a:moveTo>
                    <a:pt x="7" y="18"/>
                  </a:moveTo>
                  <a:cubicBezTo>
                    <a:pt x="5" y="12"/>
                    <a:pt x="2" y="6"/>
                    <a:pt x="0" y="0"/>
                  </a:cubicBezTo>
                  <a:cubicBezTo>
                    <a:pt x="3" y="16"/>
                    <a:pt x="7" y="32"/>
                    <a:pt x="12" y="48"/>
                  </a:cubicBezTo>
                  <a:cubicBezTo>
                    <a:pt x="13" y="53"/>
                    <a:pt x="14" y="57"/>
                    <a:pt x="16" y="62"/>
                  </a:cubicBezTo>
                  <a:cubicBezTo>
                    <a:pt x="27" y="86"/>
                    <a:pt x="39" y="111"/>
                    <a:pt x="51" y="135"/>
                  </a:cubicBezTo>
                  <a:cubicBezTo>
                    <a:pt x="52" y="135"/>
                    <a:pt x="52" y="135"/>
                    <a:pt x="52" y="135"/>
                  </a:cubicBezTo>
                  <a:cubicBezTo>
                    <a:pt x="41" y="109"/>
                    <a:pt x="32" y="83"/>
                    <a:pt x="24" y="56"/>
                  </a:cubicBezTo>
                  <a:cubicBezTo>
                    <a:pt x="18" y="43"/>
                    <a:pt x="13" y="31"/>
                    <a:pt x="7" y="18"/>
                  </a:cubicBezTo>
                  <a:close/>
                </a:path>
              </a:pathLst>
            </a:custGeom>
            <a:solidFill>
              <a:schemeClr val="tx2">
                <a:alpha val="20000"/>
              </a:schemeClr>
            </a:solidFill>
            <a:ln>
              <a:noFill/>
            </a:ln>
          </p:spPr>
        </p:sp>
      </p:grpSp>
      <p:grpSp>
        <p:nvGrpSpPr>
          <p:cNvPr id="10" name="Group 9"/>
          <p:cNvGrpSpPr/>
          <p:nvPr/>
        </p:nvGrpSpPr>
        <p:grpSpPr>
          <a:xfrm>
            <a:off x="27221" y="-786"/>
            <a:ext cx="2356674" cy="6854039"/>
            <a:chOff x="6627813" y="194833"/>
            <a:chExt cx="1952625" cy="5678918"/>
          </a:xfrm>
        </p:grpSpPr>
        <p:sp>
          <p:nvSpPr>
            <p:cNvPr id="11" name="Freeform 27"/>
            <p:cNvSpPr/>
            <p:nvPr/>
          </p:nvSpPr>
          <p:spPr bwMode="auto">
            <a:xfrm>
              <a:off x="6627813" y="194833"/>
              <a:ext cx="409575" cy="3646488"/>
            </a:xfrm>
            <a:custGeom>
              <a:avLst/>
              <a:gdLst/>
              <a:ahLst/>
              <a:cxnLst/>
              <a:rect l="0" t="0" r="r" b="b"/>
              <a:pathLst>
                <a:path w="103" h="920">
                  <a:moveTo>
                    <a:pt x="7" y="210"/>
                  </a:moveTo>
                  <a:cubicBezTo>
                    <a:pt x="11" y="288"/>
                    <a:pt x="17" y="367"/>
                    <a:pt x="26" y="445"/>
                  </a:cubicBezTo>
                  <a:cubicBezTo>
                    <a:pt x="34" y="523"/>
                    <a:pt x="44" y="601"/>
                    <a:pt x="57" y="679"/>
                  </a:cubicBezTo>
                  <a:cubicBezTo>
                    <a:pt x="69" y="757"/>
                    <a:pt x="84" y="834"/>
                    <a:pt x="101" y="911"/>
                  </a:cubicBezTo>
                  <a:cubicBezTo>
                    <a:pt x="102" y="914"/>
                    <a:pt x="103" y="917"/>
                    <a:pt x="103" y="920"/>
                  </a:cubicBezTo>
                  <a:cubicBezTo>
                    <a:pt x="102" y="905"/>
                    <a:pt x="100" y="889"/>
                    <a:pt x="99" y="874"/>
                  </a:cubicBezTo>
                  <a:cubicBezTo>
                    <a:pt x="99" y="871"/>
                    <a:pt x="99" y="868"/>
                    <a:pt x="99" y="866"/>
                  </a:cubicBezTo>
                  <a:cubicBezTo>
                    <a:pt x="85" y="803"/>
                    <a:pt x="73" y="741"/>
                    <a:pt x="63" y="678"/>
                  </a:cubicBezTo>
                  <a:cubicBezTo>
                    <a:pt x="50" y="600"/>
                    <a:pt x="39" y="523"/>
                    <a:pt x="30" y="444"/>
                  </a:cubicBezTo>
                  <a:cubicBezTo>
                    <a:pt x="21" y="366"/>
                    <a:pt x="14" y="288"/>
                    <a:pt x="9" y="209"/>
                  </a:cubicBezTo>
                  <a:cubicBezTo>
                    <a:pt x="7" y="170"/>
                    <a:pt x="5" y="131"/>
                    <a:pt x="3" y="92"/>
                  </a:cubicBezTo>
                  <a:cubicBezTo>
                    <a:pt x="2" y="61"/>
                    <a:pt x="1" y="31"/>
                    <a:pt x="1" y="0"/>
                  </a:cubicBezTo>
                  <a:cubicBezTo>
                    <a:pt x="0" y="0"/>
                    <a:pt x="0" y="0"/>
                    <a:pt x="0" y="0"/>
                  </a:cubicBezTo>
                  <a:cubicBezTo>
                    <a:pt x="0" y="31"/>
                    <a:pt x="1" y="61"/>
                    <a:pt x="1" y="92"/>
                  </a:cubicBezTo>
                  <a:cubicBezTo>
                    <a:pt x="3" y="131"/>
                    <a:pt x="4" y="170"/>
                    <a:pt x="7" y="210"/>
                  </a:cubicBezTo>
                  <a:close/>
                </a:path>
              </a:pathLst>
            </a:custGeom>
            <a:solidFill>
              <a:schemeClr val="tx2"/>
            </a:solidFill>
            <a:ln>
              <a:noFill/>
            </a:ln>
          </p:spPr>
        </p:sp>
        <p:sp>
          <p:nvSpPr>
            <p:cNvPr id="12" name="Freeform 28"/>
            <p:cNvSpPr/>
            <p:nvPr/>
          </p:nvSpPr>
          <p:spPr bwMode="auto">
            <a:xfrm>
              <a:off x="7061201" y="3771900"/>
              <a:ext cx="350838" cy="1309688"/>
            </a:xfrm>
            <a:custGeom>
              <a:avLst/>
              <a:gdLst/>
              <a:ahLst/>
              <a:cxnLst/>
              <a:rect l="0" t="0" r="r" b="b"/>
              <a:pathLst>
                <a:path w="88" h="330">
                  <a:moveTo>
                    <a:pt x="53" y="229"/>
                  </a:moveTo>
                  <a:cubicBezTo>
                    <a:pt x="64" y="263"/>
                    <a:pt x="75" y="297"/>
                    <a:pt x="88" y="330"/>
                  </a:cubicBezTo>
                  <a:cubicBezTo>
                    <a:pt x="88" y="323"/>
                    <a:pt x="88" y="315"/>
                    <a:pt x="88" y="308"/>
                  </a:cubicBezTo>
                  <a:cubicBezTo>
                    <a:pt x="88" y="307"/>
                    <a:pt x="88" y="305"/>
                    <a:pt x="88" y="304"/>
                  </a:cubicBezTo>
                  <a:cubicBezTo>
                    <a:pt x="79" y="278"/>
                    <a:pt x="70" y="252"/>
                    <a:pt x="62" y="226"/>
                  </a:cubicBezTo>
                  <a:cubicBezTo>
                    <a:pt x="38" y="152"/>
                    <a:pt x="17" y="76"/>
                    <a:pt x="0" y="0"/>
                  </a:cubicBezTo>
                  <a:cubicBezTo>
                    <a:pt x="2" y="21"/>
                    <a:pt x="4" y="42"/>
                    <a:pt x="7" y="63"/>
                  </a:cubicBezTo>
                  <a:cubicBezTo>
                    <a:pt x="21" y="119"/>
                    <a:pt x="36" y="174"/>
                    <a:pt x="53" y="229"/>
                  </a:cubicBezTo>
                  <a:close/>
                </a:path>
              </a:pathLst>
            </a:custGeom>
            <a:solidFill>
              <a:schemeClr val="tx2"/>
            </a:solidFill>
            <a:ln>
              <a:noFill/>
            </a:ln>
          </p:spPr>
        </p:sp>
        <p:sp>
          <p:nvSpPr>
            <p:cNvPr id="13" name="Freeform 29"/>
            <p:cNvSpPr/>
            <p:nvPr/>
          </p:nvSpPr>
          <p:spPr bwMode="auto">
            <a:xfrm>
              <a:off x="7439026" y="5053013"/>
              <a:ext cx="357188" cy="820738"/>
            </a:xfrm>
            <a:custGeom>
              <a:avLst/>
              <a:gdLst/>
              <a:ahLst/>
              <a:cxnLst/>
              <a:rect l="0" t="0" r="r" b="b"/>
              <a:pathLst>
                <a:path w="90" h="207">
                  <a:moveTo>
                    <a:pt x="6" y="15"/>
                  </a:moveTo>
                  <a:cubicBezTo>
                    <a:pt x="4" y="10"/>
                    <a:pt x="2" y="5"/>
                    <a:pt x="0" y="0"/>
                  </a:cubicBezTo>
                  <a:cubicBezTo>
                    <a:pt x="0" y="9"/>
                    <a:pt x="0" y="19"/>
                    <a:pt x="1" y="29"/>
                  </a:cubicBezTo>
                  <a:cubicBezTo>
                    <a:pt x="14" y="62"/>
                    <a:pt x="27" y="95"/>
                    <a:pt x="42" y="127"/>
                  </a:cubicBezTo>
                  <a:cubicBezTo>
                    <a:pt x="54" y="154"/>
                    <a:pt x="67" y="181"/>
                    <a:pt x="80" y="207"/>
                  </a:cubicBezTo>
                  <a:cubicBezTo>
                    <a:pt x="90" y="207"/>
                    <a:pt x="90" y="207"/>
                    <a:pt x="90" y="207"/>
                  </a:cubicBezTo>
                  <a:cubicBezTo>
                    <a:pt x="76" y="180"/>
                    <a:pt x="63" y="152"/>
                    <a:pt x="50" y="123"/>
                  </a:cubicBezTo>
                  <a:cubicBezTo>
                    <a:pt x="34" y="88"/>
                    <a:pt x="20" y="51"/>
                    <a:pt x="6" y="15"/>
                  </a:cubicBezTo>
                  <a:close/>
                </a:path>
              </a:pathLst>
            </a:custGeom>
            <a:solidFill>
              <a:schemeClr val="tx2"/>
            </a:solidFill>
            <a:ln>
              <a:noFill/>
            </a:ln>
          </p:spPr>
        </p:sp>
        <p:sp>
          <p:nvSpPr>
            <p:cNvPr id="14" name="Freeform 30"/>
            <p:cNvSpPr/>
            <p:nvPr/>
          </p:nvSpPr>
          <p:spPr bwMode="auto">
            <a:xfrm>
              <a:off x="7037388" y="3811588"/>
              <a:ext cx="457200" cy="1852613"/>
            </a:xfrm>
            <a:custGeom>
              <a:avLst/>
              <a:gdLst/>
              <a:ahLst/>
              <a:cxnLst/>
              <a:rect l="0" t="0" r="r" b="b"/>
              <a:pathLst>
                <a:path w="115" h="467">
                  <a:moveTo>
                    <a:pt x="101" y="409"/>
                  </a:moveTo>
                  <a:cubicBezTo>
                    <a:pt x="93" y="388"/>
                    <a:pt x="85" y="366"/>
                    <a:pt x="78" y="344"/>
                  </a:cubicBezTo>
                  <a:cubicBezTo>
                    <a:pt x="57" y="281"/>
                    <a:pt x="41" y="216"/>
                    <a:pt x="29" y="151"/>
                  </a:cubicBezTo>
                  <a:cubicBezTo>
                    <a:pt x="22" y="119"/>
                    <a:pt x="17" y="86"/>
                    <a:pt x="13" y="53"/>
                  </a:cubicBezTo>
                  <a:cubicBezTo>
                    <a:pt x="9" y="35"/>
                    <a:pt x="4" y="18"/>
                    <a:pt x="0" y="0"/>
                  </a:cubicBezTo>
                  <a:cubicBezTo>
                    <a:pt x="5" y="51"/>
                    <a:pt x="12" y="102"/>
                    <a:pt x="21" y="152"/>
                  </a:cubicBezTo>
                  <a:cubicBezTo>
                    <a:pt x="33" y="218"/>
                    <a:pt x="49" y="283"/>
                    <a:pt x="69" y="347"/>
                  </a:cubicBezTo>
                  <a:cubicBezTo>
                    <a:pt x="79" y="378"/>
                    <a:pt x="90" y="410"/>
                    <a:pt x="103" y="441"/>
                  </a:cubicBezTo>
                  <a:cubicBezTo>
                    <a:pt x="107" y="449"/>
                    <a:pt x="111" y="458"/>
                    <a:pt x="115" y="467"/>
                  </a:cubicBezTo>
                  <a:cubicBezTo>
                    <a:pt x="114" y="464"/>
                    <a:pt x="113" y="461"/>
                    <a:pt x="112" y="458"/>
                  </a:cubicBezTo>
                  <a:cubicBezTo>
                    <a:pt x="108" y="442"/>
                    <a:pt x="104" y="425"/>
                    <a:pt x="101" y="409"/>
                  </a:cubicBezTo>
                  <a:close/>
                </a:path>
              </a:pathLst>
            </a:custGeom>
            <a:solidFill>
              <a:schemeClr val="tx2"/>
            </a:solidFill>
            <a:ln>
              <a:noFill/>
            </a:ln>
          </p:spPr>
        </p:sp>
        <p:sp>
          <p:nvSpPr>
            <p:cNvPr id="15" name="Freeform 31"/>
            <p:cNvSpPr/>
            <p:nvPr/>
          </p:nvSpPr>
          <p:spPr bwMode="auto">
            <a:xfrm>
              <a:off x="6992938" y="1263650"/>
              <a:ext cx="144463" cy="2508250"/>
            </a:xfrm>
            <a:custGeom>
              <a:avLst/>
              <a:gdLst/>
              <a:ahLst/>
              <a:cxnLst/>
              <a:rect l="0" t="0" r="r" b="b"/>
              <a:pathLst>
                <a:path w="36" h="633">
                  <a:moveTo>
                    <a:pt x="17" y="633"/>
                  </a:moveTo>
                  <a:cubicBezTo>
                    <a:pt x="15" y="621"/>
                    <a:pt x="14" y="609"/>
                    <a:pt x="13" y="597"/>
                  </a:cubicBezTo>
                  <a:cubicBezTo>
                    <a:pt x="8" y="530"/>
                    <a:pt x="5" y="464"/>
                    <a:pt x="5" y="398"/>
                  </a:cubicBezTo>
                  <a:cubicBezTo>
                    <a:pt x="5" y="331"/>
                    <a:pt x="8" y="265"/>
                    <a:pt x="13" y="198"/>
                  </a:cubicBezTo>
                  <a:cubicBezTo>
                    <a:pt x="15" y="165"/>
                    <a:pt x="18" y="132"/>
                    <a:pt x="22" y="99"/>
                  </a:cubicBezTo>
                  <a:cubicBezTo>
                    <a:pt x="26" y="66"/>
                    <a:pt x="30" y="33"/>
                    <a:pt x="36" y="0"/>
                  </a:cubicBezTo>
                  <a:cubicBezTo>
                    <a:pt x="35" y="0"/>
                    <a:pt x="35" y="0"/>
                    <a:pt x="35" y="0"/>
                  </a:cubicBezTo>
                  <a:cubicBezTo>
                    <a:pt x="29" y="33"/>
                    <a:pt x="24" y="66"/>
                    <a:pt x="20" y="99"/>
                  </a:cubicBezTo>
                  <a:cubicBezTo>
                    <a:pt x="16" y="132"/>
                    <a:pt x="13" y="165"/>
                    <a:pt x="10" y="198"/>
                  </a:cubicBezTo>
                  <a:cubicBezTo>
                    <a:pt x="4" y="264"/>
                    <a:pt x="1" y="331"/>
                    <a:pt x="1" y="398"/>
                  </a:cubicBezTo>
                  <a:cubicBezTo>
                    <a:pt x="0" y="461"/>
                    <a:pt x="2" y="525"/>
                    <a:pt x="7" y="589"/>
                  </a:cubicBezTo>
                  <a:cubicBezTo>
                    <a:pt x="10" y="603"/>
                    <a:pt x="13" y="618"/>
                    <a:pt x="16" y="632"/>
                  </a:cubicBezTo>
                  <a:cubicBezTo>
                    <a:pt x="16" y="632"/>
                    <a:pt x="17" y="633"/>
                    <a:pt x="17" y="633"/>
                  </a:cubicBezTo>
                  <a:close/>
                </a:path>
              </a:pathLst>
            </a:custGeom>
            <a:solidFill>
              <a:schemeClr val="tx2"/>
            </a:solidFill>
            <a:ln>
              <a:noFill/>
            </a:ln>
          </p:spPr>
        </p:sp>
        <p:sp>
          <p:nvSpPr>
            <p:cNvPr id="16" name="Freeform 32"/>
            <p:cNvSpPr/>
            <p:nvPr/>
          </p:nvSpPr>
          <p:spPr bwMode="auto">
            <a:xfrm>
              <a:off x="7526338" y="5640388"/>
              <a:ext cx="111125" cy="233363"/>
            </a:xfrm>
            <a:custGeom>
              <a:avLst/>
              <a:gdLst/>
              <a:ahLst/>
              <a:cxnLst/>
              <a:rect l="0" t="0" r="r" b="b"/>
              <a:pathLst>
                <a:path w="28" h="59">
                  <a:moveTo>
                    <a:pt x="22" y="59"/>
                  </a:moveTo>
                  <a:cubicBezTo>
                    <a:pt x="28" y="59"/>
                    <a:pt x="28" y="59"/>
                    <a:pt x="28" y="59"/>
                  </a:cubicBezTo>
                  <a:cubicBezTo>
                    <a:pt x="18" y="40"/>
                    <a:pt x="9" y="20"/>
                    <a:pt x="0" y="0"/>
                  </a:cubicBezTo>
                  <a:cubicBezTo>
                    <a:pt x="6" y="20"/>
                    <a:pt x="13" y="40"/>
                    <a:pt x="22" y="59"/>
                  </a:cubicBezTo>
                  <a:close/>
                </a:path>
              </a:pathLst>
            </a:custGeom>
            <a:solidFill>
              <a:schemeClr val="tx2"/>
            </a:solidFill>
            <a:ln>
              <a:noFill/>
            </a:ln>
          </p:spPr>
        </p:sp>
        <p:sp>
          <p:nvSpPr>
            <p:cNvPr id="17" name="Freeform 33"/>
            <p:cNvSpPr/>
            <p:nvPr/>
          </p:nvSpPr>
          <p:spPr bwMode="auto">
            <a:xfrm>
              <a:off x="7021513" y="3598863"/>
              <a:ext cx="68263" cy="423863"/>
            </a:xfrm>
            <a:custGeom>
              <a:avLst/>
              <a:gdLst/>
              <a:ahLst/>
              <a:cxnLst/>
              <a:rect l="0" t="0" r="r" b="b"/>
              <a:pathLst>
                <a:path w="17" h="107">
                  <a:moveTo>
                    <a:pt x="4" y="54"/>
                  </a:moveTo>
                  <a:cubicBezTo>
                    <a:pt x="8" y="72"/>
                    <a:pt x="13" y="89"/>
                    <a:pt x="17" y="107"/>
                  </a:cubicBezTo>
                  <a:cubicBezTo>
                    <a:pt x="14" y="86"/>
                    <a:pt x="12" y="65"/>
                    <a:pt x="10" y="44"/>
                  </a:cubicBezTo>
                  <a:cubicBezTo>
                    <a:pt x="10" y="44"/>
                    <a:pt x="9" y="43"/>
                    <a:pt x="9" y="43"/>
                  </a:cubicBezTo>
                  <a:cubicBezTo>
                    <a:pt x="6" y="29"/>
                    <a:pt x="3" y="14"/>
                    <a:pt x="0" y="0"/>
                  </a:cubicBezTo>
                  <a:cubicBezTo>
                    <a:pt x="0" y="2"/>
                    <a:pt x="0" y="5"/>
                    <a:pt x="0" y="8"/>
                  </a:cubicBezTo>
                  <a:cubicBezTo>
                    <a:pt x="1" y="23"/>
                    <a:pt x="3" y="39"/>
                    <a:pt x="4" y="54"/>
                  </a:cubicBezTo>
                  <a:close/>
                </a:path>
              </a:pathLst>
            </a:custGeom>
            <a:solidFill>
              <a:schemeClr val="tx2"/>
            </a:solidFill>
            <a:ln>
              <a:noFill/>
            </a:ln>
          </p:spPr>
        </p:sp>
        <p:sp>
          <p:nvSpPr>
            <p:cNvPr id="18" name="Freeform 34"/>
            <p:cNvSpPr/>
            <p:nvPr/>
          </p:nvSpPr>
          <p:spPr bwMode="auto">
            <a:xfrm>
              <a:off x="7412038" y="2801938"/>
              <a:ext cx="1168400" cy="2251075"/>
            </a:xfrm>
            <a:custGeom>
              <a:avLst/>
              <a:gdLst/>
              <a:ahLst/>
              <a:cxnLst/>
              <a:rect l="0" t="0" r="r" b="b"/>
              <a:pathLst>
                <a:path w="294" h="568">
                  <a:moveTo>
                    <a:pt x="8" y="553"/>
                  </a:moveTo>
                  <a:cubicBezTo>
                    <a:pt x="9" y="501"/>
                    <a:pt x="19" y="448"/>
                    <a:pt x="35" y="397"/>
                  </a:cubicBezTo>
                  <a:cubicBezTo>
                    <a:pt x="51" y="347"/>
                    <a:pt x="73" y="298"/>
                    <a:pt x="99" y="252"/>
                  </a:cubicBezTo>
                  <a:cubicBezTo>
                    <a:pt x="124" y="205"/>
                    <a:pt x="154" y="161"/>
                    <a:pt x="187" y="119"/>
                  </a:cubicBezTo>
                  <a:cubicBezTo>
                    <a:pt x="203" y="98"/>
                    <a:pt x="220" y="77"/>
                    <a:pt x="238" y="58"/>
                  </a:cubicBezTo>
                  <a:cubicBezTo>
                    <a:pt x="247" y="48"/>
                    <a:pt x="256" y="38"/>
                    <a:pt x="265" y="28"/>
                  </a:cubicBezTo>
                  <a:cubicBezTo>
                    <a:pt x="274" y="19"/>
                    <a:pt x="284" y="9"/>
                    <a:pt x="294" y="0"/>
                  </a:cubicBezTo>
                  <a:cubicBezTo>
                    <a:pt x="293" y="0"/>
                    <a:pt x="293" y="0"/>
                    <a:pt x="293" y="0"/>
                  </a:cubicBezTo>
                  <a:cubicBezTo>
                    <a:pt x="283" y="9"/>
                    <a:pt x="273" y="18"/>
                    <a:pt x="264" y="27"/>
                  </a:cubicBezTo>
                  <a:cubicBezTo>
                    <a:pt x="255" y="37"/>
                    <a:pt x="246" y="47"/>
                    <a:pt x="237" y="56"/>
                  </a:cubicBezTo>
                  <a:cubicBezTo>
                    <a:pt x="218" y="76"/>
                    <a:pt x="201" y="96"/>
                    <a:pt x="185" y="117"/>
                  </a:cubicBezTo>
                  <a:cubicBezTo>
                    <a:pt x="151" y="159"/>
                    <a:pt x="121" y="203"/>
                    <a:pt x="95" y="249"/>
                  </a:cubicBezTo>
                  <a:cubicBezTo>
                    <a:pt x="68" y="296"/>
                    <a:pt x="46" y="345"/>
                    <a:pt x="30" y="396"/>
                  </a:cubicBezTo>
                  <a:cubicBezTo>
                    <a:pt x="13" y="445"/>
                    <a:pt x="3" y="497"/>
                    <a:pt x="0" y="549"/>
                  </a:cubicBezTo>
                  <a:cubicBezTo>
                    <a:pt x="3" y="555"/>
                    <a:pt x="5" y="561"/>
                    <a:pt x="7" y="568"/>
                  </a:cubicBezTo>
                  <a:cubicBezTo>
                    <a:pt x="7" y="563"/>
                    <a:pt x="7" y="558"/>
                    <a:pt x="8" y="553"/>
                  </a:cubicBezTo>
                  <a:close/>
                </a:path>
              </a:pathLst>
            </a:custGeom>
            <a:solidFill>
              <a:schemeClr val="tx2"/>
            </a:solidFill>
            <a:ln>
              <a:noFill/>
            </a:ln>
          </p:spPr>
        </p:sp>
        <p:sp>
          <p:nvSpPr>
            <p:cNvPr id="19" name="Freeform 35"/>
            <p:cNvSpPr/>
            <p:nvPr/>
          </p:nvSpPr>
          <p:spPr bwMode="auto">
            <a:xfrm>
              <a:off x="7494588" y="5664200"/>
              <a:ext cx="100013" cy="209550"/>
            </a:xfrm>
            <a:custGeom>
              <a:avLst/>
              <a:gdLst/>
              <a:ahLst/>
              <a:cxnLst/>
              <a:rect l="0" t="0" r="r" b="b"/>
              <a:pathLst>
                <a:path w="25" h="53">
                  <a:moveTo>
                    <a:pt x="0" y="0"/>
                  </a:moveTo>
                  <a:cubicBezTo>
                    <a:pt x="5" y="18"/>
                    <a:pt x="12" y="36"/>
                    <a:pt x="19" y="53"/>
                  </a:cubicBezTo>
                  <a:cubicBezTo>
                    <a:pt x="25" y="53"/>
                    <a:pt x="25" y="53"/>
                    <a:pt x="25" y="53"/>
                  </a:cubicBezTo>
                  <a:cubicBezTo>
                    <a:pt x="16" y="36"/>
                    <a:pt x="8" y="18"/>
                    <a:pt x="0" y="0"/>
                  </a:cubicBezTo>
                  <a:close/>
                </a:path>
              </a:pathLst>
            </a:custGeom>
            <a:solidFill>
              <a:schemeClr val="tx2"/>
            </a:solidFill>
            <a:ln>
              <a:noFill/>
            </a:ln>
          </p:spPr>
        </p:sp>
        <p:sp>
          <p:nvSpPr>
            <p:cNvPr id="20" name="Freeform 36"/>
            <p:cNvSpPr/>
            <p:nvPr/>
          </p:nvSpPr>
          <p:spPr bwMode="auto">
            <a:xfrm>
              <a:off x="7412038" y="5081588"/>
              <a:ext cx="114300" cy="558800"/>
            </a:xfrm>
            <a:custGeom>
              <a:avLst/>
              <a:gdLst/>
              <a:ahLst/>
              <a:cxnLst/>
              <a:rect l="0" t="0" r="r" b="b"/>
              <a:pathLst>
                <a:path w="29" h="141">
                  <a:moveTo>
                    <a:pt x="0" y="0"/>
                  </a:moveTo>
                  <a:cubicBezTo>
                    <a:pt x="0" y="30"/>
                    <a:pt x="2" y="60"/>
                    <a:pt x="7" y="89"/>
                  </a:cubicBezTo>
                  <a:cubicBezTo>
                    <a:pt x="11" y="98"/>
                    <a:pt x="14" y="108"/>
                    <a:pt x="18" y="117"/>
                  </a:cubicBezTo>
                  <a:cubicBezTo>
                    <a:pt x="22" y="125"/>
                    <a:pt x="25" y="133"/>
                    <a:pt x="29" y="141"/>
                  </a:cubicBezTo>
                  <a:cubicBezTo>
                    <a:pt x="28" y="139"/>
                    <a:pt x="28" y="137"/>
                    <a:pt x="27" y="135"/>
                  </a:cubicBezTo>
                  <a:cubicBezTo>
                    <a:pt x="16" y="98"/>
                    <a:pt x="10" y="60"/>
                    <a:pt x="8" y="22"/>
                  </a:cubicBezTo>
                  <a:cubicBezTo>
                    <a:pt x="7" y="18"/>
                    <a:pt x="5" y="15"/>
                    <a:pt x="4" y="11"/>
                  </a:cubicBezTo>
                  <a:cubicBezTo>
                    <a:pt x="2" y="7"/>
                    <a:pt x="1" y="3"/>
                    <a:pt x="0" y="0"/>
                  </a:cubicBezTo>
                  <a:close/>
                </a:path>
              </a:pathLst>
            </a:custGeom>
            <a:solidFill>
              <a:schemeClr val="tx2"/>
            </a:solidFill>
            <a:ln>
              <a:noFill/>
            </a:ln>
          </p:spPr>
        </p:sp>
        <p:sp>
          <p:nvSpPr>
            <p:cNvPr id="21" name="Freeform 37"/>
            <p:cNvSpPr/>
            <p:nvPr/>
          </p:nvSpPr>
          <p:spPr bwMode="auto">
            <a:xfrm>
              <a:off x="7412038" y="4978400"/>
              <a:ext cx="31750" cy="188913"/>
            </a:xfrm>
            <a:custGeom>
              <a:avLst/>
              <a:gdLst/>
              <a:ahLst/>
              <a:cxnLst/>
              <a:rect l="0" t="0" r="r" b="b"/>
              <a:pathLst>
                <a:path w="8" h="48">
                  <a:moveTo>
                    <a:pt x="0" y="26"/>
                  </a:moveTo>
                  <a:cubicBezTo>
                    <a:pt x="1" y="29"/>
                    <a:pt x="2" y="33"/>
                    <a:pt x="4" y="37"/>
                  </a:cubicBezTo>
                  <a:cubicBezTo>
                    <a:pt x="5" y="41"/>
                    <a:pt x="7" y="44"/>
                    <a:pt x="8" y="48"/>
                  </a:cubicBezTo>
                  <a:cubicBezTo>
                    <a:pt x="7" y="38"/>
                    <a:pt x="7" y="28"/>
                    <a:pt x="7" y="19"/>
                  </a:cubicBezTo>
                  <a:cubicBezTo>
                    <a:pt x="5" y="12"/>
                    <a:pt x="3" y="6"/>
                    <a:pt x="0" y="0"/>
                  </a:cubicBezTo>
                  <a:cubicBezTo>
                    <a:pt x="0" y="1"/>
                    <a:pt x="0" y="3"/>
                    <a:pt x="0" y="4"/>
                  </a:cubicBezTo>
                  <a:cubicBezTo>
                    <a:pt x="0" y="11"/>
                    <a:pt x="0" y="19"/>
                    <a:pt x="0" y="26"/>
                  </a:cubicBezTo>
                  <a:close/>
                </a:path>
              </a:pathLst>
            </a:custGeom>
            <a:solidFill>
              <a:schemeClr val="tx2"/>
            </a:solidFill>
            <a:ln>
              <a:noFill/>
            </a:ln>
          </p:spPr>
        </p:sp>
        <p:sp>
          <p:nvSpPr>
            <p:cNvPr id="22" name="Freeform 38"/>
            <p:cNvSpPr/>
            <p:nvPr/>
          </p:nvSpPr>
          <p:spPr bwMode="auto">
            <a:xfrm>
              <a:off x="7439026" y="5434013"/>
              <a:ext cx="174625" cy="439738"/>
            </a:xfrm>
            <a:custGeom>
              <a:avLst/>
              <a:gdLst/>
              <a:ahLst/>
              <a:cxnLst/>
              <a:rect l="0" t="0" r="r" b="b"/>
              <a:pathLst>
                <a:path w="44" h="111">
                  <a:moveTo>
                    <a:pt x="11" y="28"/>
                  </a:moveTo>
                  <a:cubicBezTo>
                    <a:pt x="7" y="19"/>
                    <a:pt x="4" y="9"/>
                    <a:pt x="0" y="0"/>
                  </a:cubicBezTo>
                  <a:cubicBezTo>
                    <a:pt x="3" y="16"/>
                    <a:pt x="7" y="33"/>
                    <a:pt x="11" y="49"/>
                  </a:cubicBezTo>
                  <a:cubicBezTo>
                    <a:pt x="12" y="52"/>
                    <a:pt x="13" y="55"/>
                    <a:pt x="14" y="58"/>
                  </a:cubicBezTo>
                  <a:cubicBezTo>
                    <a:pt x="22" y="76"/>
                    <a:pt x="30" y="94"/>
                    <a:pt x="39" y="111"/>
                  </a:cubicBezTo>
                  <a:cubicBezTo>
                    <a:pt x="44" y="111"/>
                    <a:pt x="44" y="111"/>
                    <a:pt x="44" y="111"/>
                  </a:cubicBezTo>
                  <a:cubicBezTo>
                    <a:pt x="35" y="92"/>
                    <a:pt x="28" y="72"/>
                    <a:pt x="22" y="52"/>
                  </a:cubicBezTo>
                  <a:cubicBezTo>
                    <a:pt x="18" y="44"/>
                    <a:pt x="15" y="36"/>
                    <a:pt x="11" y="28"/>
                  </a:cubicBezTo>
                  <a:close/>
                </a:path>
              </a:pathLst>
            </a:custGeom>
            <a:solidFill>
              <a:schemeClr val="tx2"/>
            </a:solidFill>
            <a:ln>
              <a:noFill/>
            </a:ln>
          </p:spPr>
        </p:sp>
      </p:grpSp>
      <p:sp>
        <p:nvSpPr>
          <p:cNvPr id="7" name="Rectangle 6"/>
          <p:cNvSpPr/>
          <p:nvPr/>
        </p:nvSpPr>
        <p:spPr>
          <a:xfrm>
            <a:off x="0" y="0"/>
            <a:ext cx="182880" cy="6858000"/>
          </a:xfrm>
          <a:prstGeom prst="rect">
            <a:avLst/>
          </a:prstGeom>
          <a:solidFill>
            <a:schemeClr val="tx2"/>
          </a:solidFill>
          <a:ln>
            <a:noFill/>
          </a:ln>
          <a:effectLst/>
        </p:spPr>
        <p:style>
          <a:lnRef idx="1">
            <a:schemeClr val="accent1"/>
          </a:lnRef>
          <a:fillRef idx="3">
            <a:schemeClr val="accent1"/>
          </a:fillRef>
          <a:effectRef idx="2">
            <a:schemeClr val="accent1"/>
          </a:effectRef>
          <a:fontRef idx="minor">
            <a:schemeClr val="lt1"/>
          </a:fontRef>
        </p:style>
      </p:sp>
      <p:sp>
        <p:nvSpPr>
          <p:cNvPr id="2" name="Title Placeholder 1"/>
          <p:cNvSpPr>
            <a:spLocks noGrp="1"/>
          </p:cNvSpPr>
          <p:nvPr>
            <p:ph type="title"/>
          </p:nvPr>
        </p:nvSpPr>
        <p:spPr>
          <a:xfrm>
            <a:off x="2592924" y="624110"/>
            <a:ext cx="8911687" cy="1280890"/>
          </a:xfrm>
          <a:prstGeom prst="rect">
            <a:avLst/>
          </a:prstGeom>
        </p:spPr>
        <p:txBody>
          <a:bodyPr vert="horz" lIns="91440" tIns="45720" rIns="91440" bIns="45720" rtlCol="0" anchor="t">
            <a:normAutofit/>
          </a:bodyPr>
          <a:lstStyle/>
          <a:p>
            <a:r>
              <a:rPr lang="en-US"/>
              <a:t>Click to edit Master title style</a:t>
            </a:r>
            <a:endParaRPr lang="en-US" dirty="0"/>
          </a:p>
        </p:txBody>
      </p:sp>
      <p:sp>
        <p:nvSpPr>
          <p:cNvPr id="3" name="Text Placeholder 2"/>
          <p:cNvSpPr>
            <a:spLocks noGrp="1"/>
          </p:cNvSpPr>
          <p:nvPr>
            <p:ph type="body" idx="1"/>
          </p:nvPr>
        </p:nvSpPr>
        <p:spPr>
          <a:xfrm>
            <a:off x="2589212" y="2133600"/>
            <a:ext cx="8915400" cy="3886200"/>
          </a:xfrm>
          <a:prstGeom prst="rect">
            <a:avLst/>
          </a:prstGeom>
        </p:spPr>
        <p:txBody>
          <a:bodyPr vert="horz" lIns="91440" tIns="45720" rIns="91440" bIns="45720" rtlCol="0">
            <a:normAutofit/>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2"/>
          </p:nvPr>
        </p:nvSpPr>
        <p:spPr>
          <a:xfrm>
            <a:off x="10361612" y="6130437"/>
            <a:ext cx="1146283" cy="370396"/>
          </a:xfrm>
          <a:prstGeom prst="rect">
            <a:avLst/>
          </a:prstGeom>
        </p:spPr>
        <p:txBody>
          <a:bodyPr vert="horz" lIns="91440" tIns="45720" rIns="91440" bIns="45720" rtlCol="0" anchor="ctr"/>
          <a:lstStyle>
            <a:lvl1pPr algn="r">
              <a:defRPr sz="900">
                <a:solidFill>
                  <a:schemeClr val="tx1">
                    <a:tint val="75000"/>
                  </a:schemeClr>
                </a:solidFill>
              </a:defRPr>
            </a:lvl1pPr>
          </a:lstStyle>
          <a:p>
            <a:fld id="{B61BEF0D-F0BB-DE4B-95CE-6DB70DBA9567}" type="datetimeFigureOut">
              <a:rPr lang="en-US" dirty="0"/>
              <a:pPr/>
              <a:t>2/18/2024</a:t>
            </a:fld>
            <a:endParaRPr lang="en-US" dirty="0"/>
          </a:p>
        </p:txBody>
      </p:sp>
      <p:sp>
        <p:nvSpPr>
          <p:cNvPr id="5" name="Footer Placeholder 4"/>
          <p:cNvSpPr>
            <a:spLocks noGrp="1"/>
          </p:cNvSpPr>
          <p:nvPr>
            <p:ph type="ftr" sz="quarter" idx="3"/>
          </p:nvPr>
        </p:nvSpPr>
        <p:spPr>
          <a:xfrm>
            <a:off x="2589212" y="6135808"/>
            <a:ext cx="7619999" cy="365125"/>
          </a:xfrm>
          <a:prstGeom prst="rect">
            <a:avLst/>
          </a:prstGeom>
        </p:spPr>
        <p:txBody>
          <a:bodyPr vert="horz" lIns="91440" tIns="45720" rIns="91440" bIns="45720" rtlCol="0" anchor="ctr"/>
          <a:lstStyle>
            <a:lvl1pPr algn="l">
              <a:defRPr sz="900">
                <a:solidFill>
                  <a:schemeClr val="tx1">
                    <a:tint val="75000"/>
                  </a:schemeClr>
                </a:solidFill>
              </a:defRPr>
            </a:lvl1pPr>
          </a:lstStyle>
          <a:p>
            <a:endParaRPr lang="en-US" dirty="0"/>
          </a:p>
        </p:txBody>
      </p:sp>
      <p:sp>
        <p:nvSpPr>
          <p:cNvPr id="6" name="Slide Number Placeholder 5"/>
          <p:cNvSpPr>
            <a:spLocks noGrp="1"/>
          </p:cNvSpPr>
          <p:nvPr>
            <p:ph type="sldNum" sz="quarter" idx="4"/>
          </p:nvPr>
        </p:nvSpPr>
        <p:spPr bwMode="gray">
          <a:xfrm>
            <a:off x="531812" y="787782"/>
            <a:ext cx="779767" cy="365125"/>
          </a:xfrm>
          <a:prstGeom prst="rect">
            <a:avLst/>
          </a:prstGeom>
        </p:spPr>
        <p:txBody>
          <a:bodyPr vert="horz" lIns="91440" tIns="45720" rIns="91440" bIns="45720" rtlCol="0" anchor="ctr"/>
          <a:lstStyle>
            <a:lvl1pPr algn="r">
              <a:defRPr sz="2000">
                <a:solidFill>
                  <a:srgbClr val="FEFFFF"/>
                </a:solidFill>
              </a:defRPr>
            </a:lvl1pPr>
          </a:lstStyle>
          <a:p>
            <a:fld id="{D57F1E4F-1CFF-5643-939E-217C01CDF565}" type="slidenum">
              <a:rPr lang="en-US" dirty="0"/>
              <a:pPr/>
              <a:t>‹#›</a:t>
            </a:fld>
            <a:endParaRPr lang="en-US" dirty="0"/>
          </a:p>
        </p:txBody>
      </p:sp>
    </p:spTree>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60" r:id="rId10"/>
    <p:sldLayoutId id="2147483661" r:id="rId11"/>
    <p:sldLayoutId id="2147483662" r:id="rId12"/>
    <p:sldLayoutId id="2147483663" r:id="rId13"/>
    <p:sldLayoutId id="2147483664" r:id="rId14"/>
    <p:sldLayoutId id="2147483658" r:id="rId15"/>
    <p:sldLayoutId id="2147483659" r:id="rId16"/>
    <p:sldLayoutId id="2147483665" r:id="rId17"/>
    <p:sldLayoutId id="2147483666" r:id="rId18"/>
    <p:sldLayoutId id="2147483667" r:id="rId19"/>
    <p:sldLayoutId id="2147483668" r:id="rId20"/>
    <p:sldLayoutId id="2147483669" r:id="rId21"/>
    <p:sldLayoutId id="2147483670" r:id="rId22"/>
  </p:sldLayoutIdLst>
  <p:txStyles>
    <p:titleStyle>
      <a:lvl1pPr algn="l" defTabSz="457200" rtl="0" eaLnBrk="1" latinLnBrk="0" hangingPunct="1">
        <a:spcBef>
          <a:spcPct val="0"/>
        </a:spcBef>
        <a:buNone/>
        <a:defRPr sz="3600" kern="1200">
          <a:solidFill>
            <a:schemeClr val="tx1">
              <a:lumMod val="85000"/>
              <a:lumOff val="15000"/>
            </a:schemeClr>
          </a:solidFill>
          <a:latin typeface="+mj-lt"/>
          <a:ea typeface="+mj-ea"/>
          <a:cs typeface="+mj-cs"/>
        </a:defRPr>
      </a:lvl1pPr>
      <a:lvl2pPr eaLnBrk="1" hangingPunct="1">
        <a:defRPr>
          <a:solidFill>
            <a:schemeClr val="tx2"/>
          </a:solidFill>
        </a:defRPr>
      </a:lvl2pPr>
      <a:lvl3pPr eaLnBrk="1" hangingPunct="1">
        <a:defRPr>
          <a:solidFill>
            <a:schemeClr val="tx2"/>
          </a:solidFill>
        </a:defRPr>
      </a:lvl3pPr>
      <a:lvl4pPr eaLnBrk="1" hangingPunct="1">
        <a:defRPr>
          <a:solidFill>
            <a:schemeClr val="tx2"/>
          </a:solidFill>
        </a:defRPr>
      </a:lvl4pPr>
      <a:lvl5pPr eaLnBrk="1" hangingPunct="1">
        <a:defRPr>
          <a:solidFill>
            <a:schemeClr val="tx2"/>
          </a:solidFill>
        </a:defRPr>
      </a:lvl5pPr>
      <a:lvl6pPr eaLnBrk="1" hangingPunct="1">
        <a:defRPr>
          <a:solidFill>
            <a:schemeClr val="tx2"/>
          </a:solidFill>
        </a:defRPr>
      </a:lvl6pPr>
      <a:lvl7pPr eaLnBrk="1" hangingPunct="1">
        <a:defRPr>
          <a:solidFill>
            <a:schemeClr val="tx2"/>
          </a:solidFill>
        </a:defRPr>
      </a:lvl7pPr>
      <a:lvl8pPr eaLnBrk="1" hangingPunct="1">
        <a:defRPr>
          <a:solidFill>
            <a:schemeClr val="tx2"/>
          </a:solidFill>
        </a:defRPr>
      </a:lvl8pPr>
      <a:lvl9pPr eaLnBrk="1" hangingPunct="1">
        <a:defRPr>
          <a:solidFill>
            <a:schemeClr val="tx2"/>
          </a:solidFill>
        </a:defRPr>
      </a:lvl9pPr>
    </p:titleStyle>
    <p:bodyStyle>
      <a:lvl1pPr marL="342900" indent="-342900" algn="l" defTabSz="457200" rtl="0" eaLnBrk="1" latinLnBrk="0" hangingPunct="1">
        <a:spcBef>
          <a:spcPts val="1000"/>
        </a:spcBef>
        <a:spcAft>
          <a:spcPts val="0"/>
        </a:spcAft>
        <a:buClr>
          <a:schemeClr val="accent1"/>
        </a:buClr>
        <a:buFont typeface="Wingdings 3" charset="2"/>
        <a:buChar char=""/>
        <a:defRPr sz="1800" kern="1200">
          <a:solidFill>
            <a:schemeClr val="tx1">
              <a:lumMod val="75000"/>
              <a:lumOff val="25000"/>
            </a:schemeClr>
          </a:solidFill>
          <a:latin typeface="+mn-lt"/>
          <a:ea typeface="+mn-ea"/>
          <a:cs typeface="+mn-cs"/>
        </a:defRPr>
      </a:lvl1pPr>
      <a:lvl2pPr marL="742950" indent="-285750" algn="l" defTabSz="457200" rtl="0" eaLnBrk="1" latinLnBrk="0" hangingPunct="1">
        <a:spcBef>
          <a:spcPts val="1000"/>
        </a:spcBef>
        <a:spcAft>
          <a:spcPts val="0"/>
        </a:spcAft>
        <a:buClr>
          <a:schemeClr val="accent1"/>
        </a:buClr>
        <a:buFont typeface="Wingdings 3" charset="2"/>
        <a:buChar char=""/>
        <a:defRPr sz="1600" kern="1200">
          <a:solidFill>
            <a:schemeClr val="tx1">
              <a:lumMod val="75000"/>
              <a:lumOff val="25000"/>
            </a:schemeClr>
          </a:solidFill>
          <a:latin typeface="+mn-lt"/>
          <a:ea typeface="+mn-ea"/>
          <a:cs typeface="+mn-cs"/>
        </a:defRPr>
      </a:lvl2pPr>
      <a:lvl3pPr marL="1143000" indent="-228600" algn="l" defTabSz="457200" rtl="0" eaLnBrk="1" latinLnBrk="0" hangingPunct="1">
        <a:spcBef>
          <a:spcPts val="1000"/>
        </a:spcBef>
        <a:spcAft>
          <a:spcPts val="0"/>
        </a:spcAft>
        <a:buClr>
          <a:schemeClr val="accent1"/>
        </a:buClr>
        <a:buFont typeface="Wingdings 3" charset="2"/>
        <a:buChar char=""/>
        <a:defRPr sz="1400" kern="1200">
          <a:solidFill>
            <a:schemeClr val="tx1">
              <a:lumMod val="75000"/>
              <a:lumOff val="25000"/>
            </a:schemeClr>
          </a:solidFill>
          <a:latin typeface="+mn-lt"/>
          <a:ea typeface="+mn-ea"/>
          <a:cs typeface="+mn-cs"/>
        </a:defRPr>
      </a:lvl3pPr>
      <a:lvl4pPr marL="1600200" indent="-228600" algn="l" defTabSz="457200" rtl="0" eaLnBrk="1" latinLnBrk="0" hangingPunct="1">
        <a:spcBef>
          <a:spcPts val="1000"/>
        </a:spcBef>
        <a:spcAft>
          <a:spcPts val="0"/>
        </a:spcAft>
        <a:buClr>
          <a:schemeClr val="accent1"/>
        </a:buClr>
        <a:buFont typeface="Wingdings 3" charset="2"/>
        <a:buChar char=""/>
        <a:defRPr sz="1200" kern="1200">
          <a:solidFill>
            <a:schemeClr val="tx1">
              <a:lumMod val="75000"/>
              <a:lumOff val="25000"/>
            </a:schemeClr>
          </a:solidFill>
          <a:latin typeface="+mn-lt"/>
          <a:ea typeface="+mn-ea"/>
          <a:cs typeface="+mn-cs"/>
        </a:defRPr>
      </a:lvl4pPr>
      <a:lvl5pPr marL="2057400" indent="-228600" algn="l" defTabSz="457200" rtl="0" eaLnBrk="1" latinLnBrk="0" hangingPunct="1">
        <a:spcBef>
          <a:spcPts val="1000"/>
        </a:spcBef>
        <a:spcAft>
          <a:spcPts val="0"/>
        </a:spcAft>
        <a:buClr>
          <a:schemeClr val="accent1"/>
        </a:buClr>
        <a:buFont typeface="Wingdings 3" charset="2"/>
        <a:buChar char=""/>
        <a:defRPr sz="1200" kern="1200">
          <a:solidFill>
            <a:schemeClr val="tx1">
              <a:lumMod val="75000"/>
              <a:lumOff val="25000"/>
            </a:schemeClr>
          </a:solidFill>
          <a:latin typeface="+mn-lt"/>
          <a:ea typeface="+mn-ea"/>
          <a:cs typeface="+mn-cs"/>
        </a:defRPr>
      </a:lvl5pPr>
      <a:lvl6pPr marL="2514600" indent="-228600" algn="l" defTabSz="457200" rtl="0" eaLnBrk="1" latinLnBrk="0" hangingPunct="1">
        <a:spcBef>
          <a:spcPts val="1000"/>
        </a:spcBef>
        <a:spcAft>
          <a:spcPts val="0"/>
        </a:spcAft>
        <a:buClr>
          <a:schemeClr val="accent1"/>
        </a:buClr>
        <a:buFont typeface="Wingdings 3" charset="2"/>
        <a:buChar char=""/>
        <a:defRPr sz="1200" kern="1200">
          <a:solidFill>
            <a:schemeClr val="tx1">
              <a:lumMod val="75000"/>
              <a:lumOff val="25000"/>
            </a:schemeClr>
          </a:solidFill>
          <a:latin typeface="+mn-lt"/>
          <a:ea typeface="+mn-ea"/>
          <a:cs typeface="+mn-cs"/>
        </a:defRPr>
      </a:lvl6pPr>
      <a:lvl7pPr marL="2971800" indent="-228600" algn="l" defTabSz="457200" rtl="0" eaLnBrk="1" latinLnBrk="0" hangingPunct="1">
        <a:spcBef>
          <a:spcPts val="1000"/>
        </a:spcBef>
        <a:spcAft>
          <a:spcPts val="0"/>
        </a:spcAft>
        <a:buClr>
          <a:schemeClr val="accent1"/>
        </a:buClr>
        <a:buFont typeface="Wingdings 3" charset="2"/>
        <a:buChar char=""/>
        <a:defRPr sz="1200" kern="1200">
          <a:solidFill>
            <a:schemeClr val="tx1">
              <a:lumMod val="75000"/>
              <a:lumOff val="25000"/>
            </a:schemeClr>
          </a:solidFill>
          <a:latin typeface="+mn-lt"/>
          <a:ea typeface="+mn-ea"/>
          <a:cs typeface="+mn-cs"/>
        </a:defRPr>
      </a:lvl7pPr>
      <a:lvl8pPr marL="3429000" indent="-228600" algn="l" defTabSz="457200" rtl="0" eaLnBrk="1" latinLnBrk="0" hangingPunct="1">
        <a:spcBef>
          <a:spcPts val="1000"/>
        </a:spcBef>
        <a:spcAft>
          <a:spcPts val="0"/>
        </a:spcAft>
        <a:buClr>
          <a:schemeClr val="accent1"/>
        </a:buClr>
        <a:buFont typeface="Wingdings 3" charset="2"/>
        <a:buChar char=""/>
        <a:defRPr sz="1200" kern="1200">
          <a:solidFill>
            <a:schemeClr val="tx1">
              <a:lumMod val="75000"/>
              <a:lumOff val="25000"/>
            </a:schemeClr>
          </a:solidFill>
          <a:latin typeface="+mn-lt"/>
          <a:ea typeface="+mn-ea"/>
          <a:cs typeface="+mn-cs"/>
        </a:defRPr>
      </a:lvl8pPr>
      <a:lvl9pPr marL="3886200" indent="-228600" algn="l" defTabSz="457200" rtl="0" eaLnBrk="1" latinLnBrk="0" hangingPunct="1">
        <a:spcBef>
          <a:spcPts val="1000"/>
        </a:spcBef>
        <a:spcAft>
          <a:spcPts val="0"/>
        </a:spcAft>
        <a:buClr>
          <a:schemeClr val="accent1"/>
        </a:buClr>
        <a:buFont typeface="Wingdings 3" charset="2"/>
        <a:buChar char=""/>
        <a:defRPr sz="1200" kern="1200">
          <a:solidFill>
            <a:schemeClr val="tx1">
              <a:lumMod val="75000"/>
              <a:lumOff val="25000"/>
            </a:schemeClr>
          </a:solidFill>
          <a:latin typeface="+mn-lt"/>
          <a:ea typeface="+mn-ea"/>
          <a:cs typeface="+mn-cs"/>
        </a:defRPr>
      </a:lvl9pPr>
    </p:bodyStyle>
    <p:other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2" Type="http://schemas.openxmlformats.org/officeDocument/2006/relationships/image" Target="../media/image1.jpeg"/><Relationship Id="rId1" Type="http://schemas.openxmlformats.org/officeDocument/2006/relationships/slideLayout" Target="../slideLayouts/slideLayout17.xml"/></Relationships>
</file>

<file path=ppt/slides/_rels/slide3.xml.rels><?xml version="1.0" encoding="UTF-8" standalone="yes"?>
<Relationships xmlns="http://schemas.openxmlformats.org/package/2006/relationships"><Relationship Id="rId2" Type="http://schemas.openxmlformats.org/officeDocument/2006/relationships/image" Target="../media/image2.jpeg"/><Relationship Id="rId1" Type="http://schemas.openxmlformats.org/officeDocument/2006/relationships/slideLayout" Target="../slideLayouts/slideLayout18.xml"/></Relationships>
</file>

<file path=ppt/slides/_rels/slide4.xml.rels><?xml version="1.0" encoding="UTF-8" standalone="yes"?>
<Relationships xmlns="http://schemas.openxmlformats.org/package/2006/relationships"><Relationship Id="rId2" Type="http://schemas.openxmlformats.org/officeDocument/2006/relationships/image" Target="../media/image3.jpeg"/><Relationship Id="rId1" Type="http://schemas.openxmlformats.org/officeDocument/2006/relationships/slideLayout" Target="../slideLayouts/slideLayout19.xml"/></Relationships>
</file>

<file path=ppt/slides/_rels/slide5.xml.rels><?xml version="1.0" encoding="UTF-8" standalone="yes"?>
<Relationships xmlns="http://schemas.openxmlformats.org/package/2006/relationships"><Relationship Id="rId3" Type="http://schemas.openxmlformats.org/officeDocument/2006/relationships/image" Target="../media/image5.png"/><Relationship Id="rId2" Type="http://schemas.openxmlformats.org/officeDocument/2006/relationships/image" Target="../media/image4.jpeg"/><Relationship Id="rId1" Type="http://schemas.openxmlformats.org/officeDocument/2006/relationships/slideLayout" Target="../slideLayouts/slideLayout20.xml"/></Relationships>
</file>

<file path=ppt/slides/_rels/slide6.xml.rels><?xml version="1.0" encoding="UTF-8" standalone="yes"?>
<Relationships xmlns="http://schemas.openxmlformats.org/package/2006/relationships"><Relationship Id="rId3" Type="http://schemas.openxmlformats.org/officeDocument/2006/relationships/image" Target="../media/image7.jpeg"/><Relationship Id="rId2" Type="http://schemas.openxmlformats.org/officeDocument/2006/relationships/image" Target="../media/image6.jpeg"/><Relationship Id="rId1" Type="http://schemas.openxmlformats.org/officeDocument/2006/relationships/slideLayout" Target="../slideLayouts/slideLayout21.xml"/></Relationships>
</file>

<file path=ppt/slides/_rels/slide7.xml.rels><?xml version="1.0" encoding="UTF-8" standalone="yes"?>
<Relationships xmlns="http://schemas.openxmlformats.org/package/2006/relationships"><Relationship Id="rId3" Type="http://schemas.openxmlformats.org/officeDocument/2006/relationships/image" Target="../media/image9.jpeg"/><Relationship Id="rId2" Type="http://schemas.openxmlformats.org/officeDocument/2006/relationships/image" Target="../media/image8.jpeg"/><Relationship Id="rId1" Type="http://schemas.openxmlformats.org/officeDocument/2006/relationships/slideLayout" Target="../slideLayouts/slideLayout20.xml"/></Relationships>
</file>

<file path=ppt/slides/_rels/slide8.xml.rels><?xml version="1.0" encoding="UTF-8" standalone="yes"?>
<Relationships xmlns="http://schemas.openxmlformats.org/package/2006/relationships"><Relationship Id="rId3" Type="http://schemas.openxmlformats.org/officeDocument/2006/relationships/image" Target="../media/image11.jpeg"/><Relationship Id="rId2" Type="http://schemas.openxmlformats.org/officeDocument/2006/relationships/image" Target="../media/image10.jpeg"/><Relationship Id="rId1" Type="http://schemas.openxmlformats.org/officeDocument/2006/relationships/slideLayout" Target="../slideLayouts/slideLayout21.xml"/></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2" Type="http://schemas.openxmlformats.org/officeDocument/2006/relationships/image" Target="../media/image12.jpeg"/><Relationship Id="rId1" Type="http://schemas.openxmlformats.org/officeDocument/2006/relationships/slideLayout" Target="../slideLayouts/slideLayout17.xml"/></Relationships>
</file>

<file path=ppt/slides/_rels/slide11.xml.rels><?xml version="1.0" encoding="UTF-8" standalone="yes"?>
<Relationships xmlns="http://schemas.openxmlformats.org/package/2006/relationships"><Relationship Id="rId2" Type="http://schemas.openxmlformats.org/officeDocument/2006/relationships/image" Target="../media/image13.jpeg"/><Relationship Id="rId1" Type="http://schemas.openxmlformats.org/officeDocument/2006/relationships/slideLayout" Target="../slideLayouts/slideLayout17.xml"/></Relationships>
</file>

<file path=ppt/slides/_rels/slide12.xml.rels><?xml version="1.0" encoding="UTF-8" standalone="yes"?>
<Relationships xmlns="http://schemas.openxmlformats.org/package/2006/relationships"><Relationship Id="rId2" Type="http://schemas.openxmlformats.org/officeDocument/2006/relationships/image" Target="../media/image14.jpeg"/><Relationship Id="rId1" Type="http://schemas.openxmlformats.org/officeDocument/2006/relationships/slideLayout" Target="../slideLayouts/slideLayout22.xml"/></Relationships>
</file>

<file path=ppt/slides/_rels/slide13.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0484" name="Rectangle 4"/>
          <p:cNvSpPr>
            <a:spLocks noGrp="1" noChangeArrowheads="1"/>
          </p:cNvSpPr>
          <p:nvPr>
            <p:ph type="ctrTitle"/>
          </p:nvPr>
        </p:nvSpPr>
        <p:spPr/>
        <p:txBody>
          <a:bodyPr/>
          <a:lstStyle/>
          <a:p>
            <a:r>
              <a:rPr lang="bg-BG" altLang="bg-BG"/>
              <a:t>Разделно събиране на отпадъци</a:t>
            </a:r>
          </a:p>
        </p:txBody>
      </p:sp>
      <p:sp>
        <p:nvSpPr>
          <p:cNvPr id="20485" name="Rectangle 5"/>
          <p:cNvSpPr>
            <a:spLocks noGrp="1" noChangeArrowheads="1"/>
          </p:cNvSpPr>
          <p:nvPr>
            <p:ph type="subTitle" idx="1"/>
          </p:nvPr>
        </p:nvSpPr>
        <p:spPr/>
        <p:txBody>
          <a:bodyPr/>
          <a:lstStyle/>
          <a:p>
            <a:endParaRPr lang="bg-BG" altLang="bg-BG"/>
          </a:p>
          <a:p>
            <a:r>
              <a:rPr lang="bg-BG" altLang="bg-BG"/>
              <a:t> </a:t>
            </a:r>
          </a:p>
        </p:txBody>
      </p:sp>
    </p:spTree>
    <p:extLst>
      <p:ext uri="{BB962C8B-B14F-4D97-AF65-F5344CB8AC3E}">
        <p14:creationId xmlns:p14="http://schemas.microsoft.com/office/powerpoint/2010/main" val="2411171425"/>
      </p:ext>
    </p:extLst>
  </p:cSld>
  <p:clrMapOvr>
    <a:masterClrMapping/>
  </p:clrMapOvr>
  <p:transition advClick="0" advTm="2000">
    <p:checker dir="vert"/>
  </p:transition>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3554" name="Rectangle 2"/>
          <p:cNvSpPr>
            <a:spLocks noGrp="1" noChangeArrowheads="1"/>
          </p:cNvSpPr>
          <p:nvPr>
            <p:ph type="title"/>
          </p:nvPr>
        </p:nvSpPr>
        <p:spPr/>
        <p:txBody>
          <a:bodyPr>
            <a:normAutofit fontScale="90000"/>
          </a:bodyPr>
          <a:lstStyle/>
          <a:p>
            <a:r>
              <a:rPr lang="bg-BG" altLang="bg-BG" sz="4000" b="1"/>
              <a:t>Какво е разделно събиране на отпадъците?</a:t>
            </a:r>
            <a:r>
              <a:rPr lang="bg-BG" altLang="bg-BG" sz="4000"/>
              <a:t> </a:t>
            </a:r>
          </a:p>
        </p:txBody>
      </p:sp>
      <p:sp>
        <p:nvSpPr>
          <p:cNvPr id="23556" name="Rectangle 4"/>
          <p:cNvSpPr>
            <a:spLocks noGrp="1" noChangeArrowheads="1"/>
          </p:cNvSpPr>
          <p:nvPr>
            <p:ph type="body" sz="half" idx="1"/>
          </p:nvPr>
        </p:nvSpPr>
        <p:spPr>
          <a:xfrm>
            <a:off x="858982" y="1600200"/>
            <a:ext cx="5108373" cy="5257800"/>
          </a:xfrm>
        </p:spPr>
        <p:txBody>
          <a:bodyPr/>
          <a:lstStyle/>
          <a:p>
            <a:pPr algn="just">
              <a:lnSpc>
                <a:spcPct val="80000"/>
              </a:lnSpc>
            </a:pPr>
            <a:r>
              <a:rPr lang="bg-BG" altLang="bg-BG" sz="1400" dirty="0"/>
              <a:t>Разделното събиране не решава напълно проблема с твърдите битови отпадъци. Не всичко може да се използва повторно или да се рециклира. Винаги ще има неща, които трябва да се изхвърлят на сметището или да се изгорят. Решението е разделно да се събират максимално голяма част от хартията, стъклото, метала, пластмасите и всичко останало, което може да се използва повторно. Ако количеството на боклука бъде намалено, разходите по обезвреждането му ще бъдат понижени. Трябва да променим начина, по който сме изхвърляли боклука години наред. Когато убедим всички да участват и работим заедно, разделното събиране ще бъде по-ефективно. От нас зависи да положим известно усилие. Така че, ако досега не сте изхвърляли разделно отпадъците си, започнете да го правите. Правете всичко, което допринася за опазването на околната среда и намалява количеството на боклуците. Така малките ежедневни усилия, които полагате ще имат пряк и незабавен ефект върху заобикалящия ни свят </a:t>
            </a:r>
          </a:p>
        </p:txBody>
      </p:sp>
      <p:pic>
        <p:nvPicPr>
          <p:cNvPr id="23563" name="Picture 11" descr="images"/>
          <p:cNvPicPr>
            <a:picLocks noGrp="1" noChangeAspect="1" noChangeArrowheads="1"/>
          </p:cNvPicPr>
          <p:nvPr>
            <p:ph sz="half" idx="2"/>
          </p:nvPr>
        </p:nvPicPr>
        <p:blipFill>
          <a:blip r:embed="rId2">
            <a:extLst>
              <a:ext uri="{28A0092B-C50C-407E-A947-70E740481C1C}">
                <a14:useLocalDpi xmlns:a14="http://schemas.microsoft.com/office/drawing/2010/main" val="0"/>
              </a:ext>
            </a:extLst>
          </a:blip>
          <a:srcRect/>
          <a:stretch>
            <a:fillRect/>
          </a:stretch>
        </p:blipFill>
        <p:spPr>
          <a:xfrm rot="1016021">
            <a:off x="7014730" y="2212975"/>
            <a:ext cx="3813175" cy="2432050"/>
          </a:xfrm>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pic>
    </p:spTree>
    <p:extLst>
      <p:ext uri="{BB962C8B-B14F-4D97-AF65-F5344CB8AC3E}">
        <p14:creationId xmlns:p14="http://schemas.microsoft.com/office/powerpoint/2010/main" val="859150991"/>
      </p:ext>
    </p:extLst>
  </p:cSld>
  <p:clrMapOvr>
    <a:masterClrMapping/>
  </p:clrMapOvr>
  <p:transition advTm="20000">
    <p:blinds dir="vert"/>
  </p:transition>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8130" name="Rectangle 2"/>
          <p:cNvSpPr>
            <a:spLocks noGrp="1" noChangeArrowheads="1"/>
          </p:cNvSpPr>
          <p:nvPr>
            <p:ph type="title"/>
          </p:nvPr>
        </p:nvSpPr>
        <p:spPr/>
        <p:txBody>
          <a:bodyPr/>
          <a:lstStyle/>
          <a:p>
            <a:r>
              <a:rPr lang="bg-BG" altLang="bg-BG"/>
              <a:t>Контейнери</a:t>
            </a:r>
          </a:p>
        </p:txBody>
      </p:sp>
      <p:sp>
        <p:nvSpPr>
          <p:cNvPr id="48131" name="Rectangle 3"/>
          <p:cNvSpPr>
            <a:spLocks noGrp="1" noChangeArrowheads="1"/>
          </p:cNvSpPr>
          <p:nvPr>
            <p:ph type="body" sz="half" idx="1"/>
          </p:nvPr>
        </p:nvSpPr>
        <p:spPr/>
        <p:txBody>
          <a:bodyPr/>
          <a:lstStyle/>
          <a:p>
            <a:pPr algn="just"/>
            <a:r>
              <a:rPr lang="bg-BG" altLang="bg-BG" dirty="0"/>
              <a:t>Има три вида контейнери- син, зелен и жълт. В жълтия се изхвърлят отпадъци от пластмаса и метали. В зеления контейнер се изхвърлят стъклени отпадъци. В синия  контейнер се изхвърлят отпадъци от хартия. Има и площадки с един контейнер за всяко домакинство. В контейнера се изхвърлят отпадъци от хартия,</a:t>
            </a:r>
            <a:r>
              <a:rPr lang="en-US" altLang="bg-BG" dirty="0"/>
              <a:t> </a:t>
            </a:r>
            <a:r>
              <a:rPr lang="bg-BG" altLang="bg-BG" dirty="0"/>
              <a:t>пластмаса,</a:t>
            </a:r>
            <a:r>
              <a:rPr lang="en-US" altLang="bg-BG" dirty="0"/>
              <a:t> </a:t>
            </a:r>
            <a:r>
              <a:rPr lang="bg-BG" altLang="bg-BG" dirty="0"/>
              <a:t>стъкло и метали.   </a:t>
            </a:r>
          </a:p>
          <a:p>
            <a:endParaRPr lang="bg-BG" altLang="bg-BG" sz="2800" dirty="0"/>
          </a:p>
        </p:txBody>
      </p:sp>
      <p:pic>
        <p:nvPicPr>
          <p:cNvPr id="48133" name="Picture 5" descr="128532206991692"/>
          <p:cNvPicPr>
            <a:picLocks noGrp="1" noChangeAspect="1" noChangeArrowheads="1"/>
          </p:cNvPicPr>
          <p:nvPr>
            <p:ph sz="half" idx="2"/>
          </p:nvPr>
        </p:nvPicPr>
        <p:blipFill>
          <a:blip r:embed="rId2">
            <a:extLst>
              <a:ext uri="{28A0092B-C50C-407E-A947-70E740481C1C}">
                <a14:useLocalDpi xmlns:a14="http://schemas.microsoft.com/office/drawing/2010/main" val="0"/>
              </a:ext>
            </a:extLst>
          </a:blip>
          <a:srcRect/>
          <a:stretch>
            <a:fillRect/>
          </a:stretch>
        </p:blipFill>
        <p:spPr>
          <a:xfrm>
            <a:off x="3287713" y="3357563"/>
            <a:ext cx="5473700" cy="3187700"/>
          </a:xfrm>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pic>
    </p:spTree>
    <p:extLst>
      <p:ext uri="{BB962C8B-B14F-4D97-AF65-F5344CB8AC3E}">
        <p14:creationId xmlns:p14="http://schemas.microsoft.com/office/powerpoint/2010/main" val="3111009994"/>
      </p:ext>
    </p:extLst>
  </p:cSld>
  <p:clrMapOvr>
    <a:masterClrMapping/>
  </p:clrMapOvr>
  <p:transition advClick="0" advTm="10000">
    <p:checker dir="vert"/>
  </p:transition>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15717" name="Picture 5" descr="2"/>
          <p:cNvPicPr>
            <a:picLocks noGrp="1" noChangeAspect="1" noChangeArrowheads="1"/>
          </p:cNvPicPr>
          <p:nvPr>
            <p:ph/>
          </p:nvPr>
        </p:nvPicPr>
        <p:blipFill>
          <a:blip r:embed="rId2">
            <a:extLst>
              <a:ext uri="{28A0092B-C50C-407E-A947-70E740481C1C}">
                <a14:useLocalDpi xmlns:a14="http://schemas.microsoft.com/office/drawing/2010/main" val="0"/>
              </a:ext>
            </a:extLst>
          </a:blip>
          <a:srcRect/>
          <a:stretch>
            <a:fillRect/>
          </a:stretch>
        </p:blipFill>
        <p:spPr>
          <a:xfrm>
            <a:off x="1524000" y="0"/>
            <a:ext cx="9144000" cy="6858000"/>
          </a:xfrm>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pic>
    </p:spTree>
    <p:extLst>
      <p:ext uri="{BB962C8B-B14F-4D97-AF65-F5344CB8AC3E}">
        <p14:creationId xmlns:p14="http://schemas.microsoft.com/office/powerpoint/2010/main" val="230830035"/>
      </p:ext>
    </p:extLst>
  </p:cSld>
  <p:clrMapOvr>
    <a:masterClrMapping/>
  </p:clrMapOvr>
  <p:transition advClick="0" advTm="4000">
    <p:blinds dir="vert"/>
  </p:transition>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4578" name="Rectangle 2"/>
          <p:cNvSpPr>
            <a:spLocks noGrp="1" noChangeArrowheads="1"/>
          </p:cNvSpPr>
          <p:nvPr>
            <p:ph type="title"/>
          </p:nvPr>
        </p:nvSpPr>
        <p:spPr/>
        <p:txBody>
          <a:bodyPr/>
          <a:lstStyle/>
          <a:p>
            <a:r>
              <a:rPr lang="bg-BG" altLang="bg-BG" b="1"/>
              <a:t>Хартия</a:t>
            </a:r>
            <a:r>
              <a:rPr lang="bg-BG" altLang="bg-BG"/>
              <a:t> </a:t>
            </a:r>
          </a:p>
        </p:txBody>
      </p:sp>
      <p:sp>
        <p:nvSpPr>
          <p:cNvPr id="24580" name="Rectangle 4"/>
          <p:cNvSpPr>
            <a:spLocks noGrp="1" noChangeArrowheads="1"/>
          </p:cNvSpPr>
          <p:nvPr>
            <p:ph type="body" sz="half" idx="1"/>
          </p:nvPr>
        </p:nvSpPr>
        <p:spPr>
          <a:xfrm>
            <a:off x="1981201" y="1600200"/>
            <a:ext cx="4037013" cy="4495800"/>
          </a:xfrm>
        </p:spPr>
        <p:txBody>
          <a:bodyPr/>
          <a:lstStyle/>
          <a:p>
            <a:pPr>
              <a:lnSpc>
                <a:spcPct val="80000"/>
              </a:lnSpc>
            </a:pPr>
            <a:r>
              <a:rPr lang="bg-BG" altLang="bg-BG" sz="2000"/>
              <a:t>За да се произведе един тон вестникарска хартия, е нужна дървесината на 24 дървета. Ако вместо да изхвърляме вестниците, които четем, ги поставяме в контейнера за разделно събиране, спасяваме от отсичане много дървета, икономисваме огромни количества вода, нужни за производството на първична хартия и намаляваме замърсяването на въздуха с 73%. </a:t>
            </a:r>
            <a:br>
              <a:rPr lang="bg-BG" altLang="bg-BG" sz="2000"/>
            </a:br>
            <a:br>
              <a:rPr lang="bg-BG" altLang="bg-BG" sz="2000"/>
            </a:br>
            <a:endParaRPr lang="bg-BG" altLang="bg-BG" sz="2000"/>
          </a:p>
        </p:txBody>
      </p:sp>
      <p:pic>
        <p:nvPicPr>
          <p:cNvPr id="24585" name="Picture 9" descr="d185d0b0d180d182d0b8d18f"/>
          <p:cNvPicPr>
            <a:picLocks noGrp="1" noChangeAspect="1" noChangeArrowheads="1"/>
          </p:cNvPicPr>
          <p:nvPr>
            <p:ph sz="quarter" idx="2"/>
          </p:nvPr>
        </p:nvPicPr>
        <p:blipFill>
          <a:blip r:embed="rId2">
            <a:extLst>
              <a:ext uri="{28A0092B-C50C-407E-A947-70E740481C1C}">
                <a14:useLocalDpi xmlns:a14="http://schemas.microsoft.com/office/drawing/2010/main" val="0"/>
              </a:ext>
            </a:extLst>
          </a:blip>
          <a:srcRect/>
          <a:stretch>
            <a:fillRect/>
          </a:stretch>
        </p:blipFill>
        <p:spPr>
          <a:xfrm>
            <a:off x="6456363" y="1412875"/>
            <a:ext cx="3282950" cy="2185988"/>
          </a:xfrm>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pic>
      <p:pic>
        <p:nvPicPr>
          <p:cNvPr id="24591" name="Picture 15" descr="2blue"/>
          <p:cNvPicPr>
            <a:picLocks noGrp="1" noChangeAspect="1" noChangeArrowheads="1"/>
          </p:cNvPicPr>
          <p:nvPr>
            <p:ph sz="quarter" idx="3"/>
          </p:nvPr>
        </p:nvPicPr>
        <p:blipFill>
          <a:blip r:embed="rId3">
            <a:extLst>
              <a:ext uri="{28A0092B-C50C-407E-A947-70E740481C1C}">
                <a14:useLocalDpi xmlns:a14="http://schemas.microsoft.com/office/drawing/2010/main" val="0"/>
              </a:ext>
            </a:extLst>
          </a:blip>
          <a:srcRect/>
          <a:stretch>
            <a:fillRect/>
          </a:stretch>
        </p:blipFill>
        <p:spPr>
          <a:xfrm>
            <a:off x="7104064" y="4221163"/>
            <a:ext cx="2160587" cy="2074862"/>
          </a:xfrm>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pic>
    </p:spTree>
    <p:extLst>
      <p:ext uri="{BB962C8B-B14F-4D97-AF65-F5344CB8AC3E}">
        <p14:creationId xmlns:p14="http://schemas.microsoft.com/office/powerpoint/2010/main" val="3299151035"/>
      </p:ext>
    </p:extLst>
  </p:cSld>
  <p:clrMapOvr>
    <a:masterClrMapping/>
  </p:clrMapOvr>
  <p:transition advClick="0" advTm="10000">
    <p:cover dir="d"/>
  </p:transition>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5602" name="Rectangle 2"/>
          <p:cNvSpPr>
            <a:spLocks noGrp="1" noChangeArrowheads="1"/>
          </p:cNvSpPr>
          <p:nvPr>
            <p:ph type="title"/>
          </p:nvPr>
        </p:nvSpPr>
        <p:spPr/>
        <p:txBody>
          <a:bodyPr/>
          <a:lstStyle/>
          <a:p>
            <a:r>
              <a:rPr lang="bg-BG" altLang="bg-BG" b="1"/>
              <a:t>Стъкло</a:t>
            </a:r>
            <a:r>
              <a:rPr lang="bg-BG" altLang="bg-BG"/>
              <a:t> </a:t>
            </a:r>
          </a:p>
        </p:txBody>
      </p:sp>
      <p:sp>
        <p:nvSpPr>
          <p:cNvPr id="25606" name="Rectangle 6"/>
          <p:cNvSpPr>
            <a:spLocks noGrp="1" noChangeArrowheads="1"/>
          </p:cNvSpPr>
          <p:nvPr>
            <p:ph type="body" sz="half" idx="3"/>
          </p:nvPr>
        </p:nvSpPr>
        <p:spPr>
          <a:xfrm>
            <a:off x="6173788" y="1600200"/>
            <a:ext cx="4037012" cy="4495800"/>
          </a:xfrm>
        </p:spPr>
        <p:txBody>
          <a:bodyPr/>
          <a:lstStyle/>
          <a:p>
            <a:pPr>
              <a:lnSpc>
                <a:spcPct val="80000"/>
              </a:lnSpc>
            </a:pPr>
            <a:r>
              <a:rPr lang="bg-BG" altLang="bg-BG"/>
              <a:t>Стъклото не се разгражда в природата (освен ако нямаме търпението да го изчакаме 4000 години), а в същото време е идеална за рециклиране суровина, защото може да се преработва в нови стъклени продукти неограничен брой пъти. Рециклирането спестява излишно замърсяване – 20% на въздуха и 50% на водата. То икономисва и много енергия, която иначе би отишла за производство на първично стъкло. </a:t>
            </a:r>
            <a:br>
              <a:rPr lang="bg-BG" altLang="bg-BG"/>
            </a:br>
            <a:br>
              <a:rPr lang="bg-BG" altLang="bg-BG" sz="1400"/>
            </a:br>
            <a:endParaRPr lang="bg-BG" altLang="bg-BG" sz="1400"/>
          </a:p>
        </p:txBody>
      </p:sp>
      <p:pic>
        <p:nvPicPr>
          <p:cNvPr id="25607" name="Picture 7" descr="botilki_1"/>
          <p:cNvPicPr>
            <a:picLocks noGrp="1" noChangeAspect="1" noChangeArrowheads="1"/>
          </p:cNvPicPr>
          <p:nvPr>
            <p:ph sz="quarter" idx="1"/>
          </p:nvPr>
        </p:nvPicPr>
        <p:blipFill>
          <a:blip r:embed="rId2">
            <a:extLst>
              <a:ext uri="{28A0092B-C50C-407E-A947-70E740481C1C}">
                <a14:useLocalDpi xmlns:a14="http://schemas.microsoft.com/office/drawing/2010/main" val="0"/>
              </a:ext>
            </a:extLst>
          </a:blip>
          <a:srcRect/>
          <a:stretch>
            <a:fillRect/>
          </a:stretch>
        </p:blipFill>
        <p:spPr>
          <a:xfrm>
            <a:off x="2424113" y="1412875"/>
            <a:ext cx="2914650" cy="2185988"/>
          </a:xfrm>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pic>
      <p:pic>
        <p:nvPicPr>
          <p:cNvPr id="25608" name="Picture 8" descr="images (1)"/>
          <p:cNvPicPr>
            <a:picLocks noGrp="1" noChangeAspect="1" noChangeArrowheads="1"/>
          </p:cNvPicPr>
          <p:nvPr>
            <p:ph sz="quarter" idx="2"/>
          </p:nvPr>
        </p:nvPicPr>
        <p:blipFill>
          <a:blip r:embed="rId3">
            <a:extLst>
              <a:ext uri="{28A0092B-C50C-407E-A947-70E740481C1C}">
                <a14:useLocalDpi xmlns:a14="http://schemas.microsoft.com/office/drawing/2010/main" val="0"/>
              </a:ext>
            </a:extLst>
          </a:blip>
          <a:srcRect/>
          <a:stretch>
            <a:fillRect/>
          </a:stretch>
        </p:blipFill>
        <p:spPr>
          <a:xfrm rot="19707141">
            <a:off x="2855913" y="4149726"/>
            <a:ext cx="2000250" cy="2187575"/>
          </a:xfrm>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pic>
    </p:spTree>
    <p:extLst>
      <p:ext uri="{BB962C8B-B14F-4D97-AF65-F5344CB8AC3E}">
        <p14:creationId xmlns:p14="http://schemas.microsoft.com/office/powerpoint/2010/main" val="1238109560"/>
      </p:ext>
    </p:extLst>
  </p:cSld>
  <p:clrMapOvr>
    <a:masterClrMapping/>
  </p:clrMapOvr>
  <p:transition advClick="0" advTm="7000">
    <p:zoom dir="in"/>
  </p:transition>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6626" name="Rectangle 2"/>
          <p:cNvSpPr>
            <a:spLocks noGrp="1" noChangeArrowheads="1"/>
          </p:cNvSpPr>
          <p:nvPr>
            <p:ph type="title"/>
          </p:nvPr>
        </p:nvSpPr>
        <p:spPr/>
        <p:txBody>
          <a:bodyPr/>
          <a:lstStyle/>
          <a:p>
            <a:r>
              <a:rPr lang="bg-BG" altLang="bg-BG" b="1"/>
              <a:t>Пластмаса</a:t>
            </a:r>
            <a:r>
              <a:rPr lang="bg-BG" altLang="bg-BG"/>
              <a:t> </a:t>
            </a:r>
          </a:p>
        </p:txBody>
      </p:sp>
      <p:sp>
        <p:nvSpPr>
          <p:cNvPr id="26628" name="Rectangle 4"/>
          <p:cNvSpPr>
            <a:spLocks noGrp="1" noChangeArrowheads="1"/>
          </p:cNvSpPr>
          <p:nvPr>
            <p:ph type="body" sz="half" idx="1"/>
          </p:nvPr>
        </p:nvSpPr>
        <p:spPr>
          <a:xfrm>
            <a:off x="1981201" y="1600200"/>
            <a:ext cx="4037013" cy="4495800"/>
          </a:xfrm>
        </p:spPr>
        <p:txBody>
          <a:bodyPr/>
          <a:lstStyle/>
          <a:p>
            <a:pPr>
              <a:lnSpc>
                <a:spcPct val="80000"/>
              </a:lnSpc>
            </a:pPr>
            <a:r>
              <a:rPr lang="en-US" altLang="bg-BG"/>
              <a:t>2</a:t>
            </a:r>
            <a:r>
              <a:rPr lang="bg-BG" altLang="bg-BG"/>
              <a:t>.5 милиона пластмасови бутилки се изхвърлят на боклука всеки час само в Съединените щати. Ако не бъде рециклирана, пластмасата попада на сметищата, където разграждането й отнема от 500 до 1000 години и замърсява почвата и водите с опасни токсини. Производството на пластмаса е два пъти по-енергоемко от процеса на рециклиране. За да помогнем, просто трябва да изхвърляме пластмасовите опаковки в контейнерите за разделно събиране.  </a:t>
            </a:r>
          </a:p>
        </p:txBody>
      </p:sp>
      <p:pic>
        <p:nvPicPr>
          <p:cNvPr id="26631" name="Picture 7" descr="images (2)"/>
          <p:cNvPicPr>
            <a:picLocks noGrp="1" noChangeAspect="1" noChangeArrowheads="1"/>
          </p:cNvPicPr>
          <p:nvPr>
            <p:ph sz="quarter" idx="2"/>
          </p:nvPr>
        </p:nvPicPr>
        <p:blipFill>
          <a:blip r:embed="rId2">
            <a:extLst>
              <a:ext uri="{28A0092B-C50C-407E-A947-70E740481C1C}">
                <a14:useLocalDpi xmlns:a14="http://schemas.microsoft.com/office/drawing/2010/main" val="0"/>
              </a:ext>
            </a:extLst>
          </a:blip>
          <a:srcRect/>
          <a:stretch>
            <a:fillRect/>
          </a:stretch>
        </p:blipFill>
        <p:spPr>
          <a:xfrm rot="1095253">
            <a:off x="6672264" y="1627189"/>
            <a:ext cx="2867025" cy="1582737"/>
          </a:xfrm>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pic>
      <p:pic>
        <p:nvPicPr>
          <p:cNvPr id="26632" name="Picture 8" descr="yellow_container"/>
          <p:cNvPicPr>
            <a:picLocks noGrp="1" noChangeAspect="1" noChangeArrowheads="1"/>
          </p:cNvPicPr>
          <p:nvPr>
            <p:ph sz="quarter" idx="3"/>
          </p:nvPr>
        </p:nvPicPr>
        <p:blipFill>
          <a:blip r:embed="rId3">
            <a:extLst>
              <a:ext uri="{28A0092B-C50C-407E-A947-70E740481C1C}">
                <a14:useLocalDpi xmlns:a14="http://schemas.microsoft.com/office/drawing/2010/main" val="0"/>
              </a:ext>
            </a:extLst>
          </a:blip>
          <a:srcRect/>
          <a:stretch>
            <a:fillRect/>
          </a:stretch>
        </p:blipFill>
        <p:spPr>
          <a:xfrm>
            <a:off x="6600825" y="3933825"/>
            <a:ext cx="3024188" cy="2273300"/>
          </a:xfrm>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pic>
    </p:spTree>
    <p:extLst>
      <p:ext uri="{BB962C8B-B14F-4D97-AF65-F5344CB8AC3E}">
        <p14:creationId xmlns:p14="http://schemas.microsoft.com/office/powerpoint/2010/main" val="1882648509"/>
      </p:ext>
    </p:extLst>
  </p:cSld>
  <p:clrMapOvr>
    <a:masterClrMapping/>
  </p:clrMapOvr>
  <p:transition advClick="0" advTm="15000">
    <p:cover dir="d"/>
  </p:transition>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7650" name="Rectangle 2"/>
          <p:cNvSpPr>
            <a:spLocks noGrp="1" noChangeArrowheads="1"/>
          </p:cNvSpPr>
          <p:nvPr>
            <p:ph type="title"/>
          </p:nvPr>
        </p:nvSpPr>
        <p:spPr/>
        <p:txBody>
          <a:bodyPr/>
          <a:lstStyle/>
          <a:p>
            <a:r>
              <a:rPr lang="bg-BG" altLang="bg-BG" b="1"/>
              <a:t>Метал</a:t>
            </a:r>
            <a:r>
              <a:rPr lang="bg-BG" altLang="bg-BG"/>
              <a:t> </a:t>
            </a:r>
          </a:p>
        </p:txBody>
      </p:sp>
      <p:sp>
        <p:nvSpPr>
          <p:cNvPr id="27654" name="Rectangle 6"/>
          <p:cNvSpPr>
            <a:spLocks noGrp="1" noChangeArrowheads="1"/>
          </p:cNvSpPr>
          <p:nvPr>
            <p:ph type="body" sz="half" idx="3"/>
          </p:nvPr>
        </p:nvSpPr>
        <p:spPr>
          <a:xfrm>
            <a:off x="6173788" y="1600200"/>
            <a:ext cx="4037012" cy="4495800"/>
          </a:xfrm>
        </p:spPr>
        <p:txBody>
          <a:bodyPr>
            <a:normAutofit fontScale="92500"/>
          </a:bodyPr>
          <a:lstStyle/>
          <a:p>
            <a:pPr>
              <a:lnSpc>
                <a:spcPct val="80000"/>
              </a:lnSpc>
            </a:pPr>
            <a:r>
              <a:rPr lang="bg-BG" altLang="bg-BG" sz="1600"/>
              <a:t>Една алуминиева опаковка може да бъде рециклирана неограничен брой пъти. За рециклирането й е необходима едва 5% от енергията, нужна за първичното производство. Събирайки разделно алуминиеви опаковки, помагаме и за запазването на залежите от алуминиева руда.Общо 2 100 000 кг. отпадъци са преминали през Завода за преработка на отпадъци, който ЕКОБУЛПАК изгради в столичния квартал “Филиповци” през първите 100 дни от пускането му в експлоатация. 1 200 000 кг. е делът на отпадъците от жълтите контейнери, а 900 000 кг. са стъклените опаковки. Данните бяха съобщени в рамките на Деня на отворени врати, който дружеството организира в завода на 14 август.</a:t>
            </a:r>
            <a:br>
              <a:rPr lang="bg-BG" altLang="bg-BG" sz="1600"/>
            </a:br>
            <a:br>
              <a:rPr lang="bg-BG" altLang="bg-BG" sz="1600"/>
            </a:br>
            <a:endParaRPr lang="bg-BG" altLang="bg-BG" sz="1600"/>
          </a:p>
        </p:txBody>
      </p:sp>
      <p:pic>
        <p:nvPicPr>
          <p:cNvPr id="27655" name="Picture 7" descr="images (4)"/>
          <p:cNvPicPr>
            <a:picLocks noGrp="1" noChangeAspect="1" noChangeArrowheads="1"/>
          </p:cNvPicPr>
          <p:nvPr>
            <p:ph sz="quarter" idx="1"/>
          </p:nvPr>
        </p:nvPicPr>
        <p:blipFill>
          <a:blip r:embed="rId2">
            <a:extLst>
              <a:ext uri="{28A0092B-C50C-407E-A947-70E740481C1C}">
                <a14:useLocalDpi xmlns:a14="http://schemas.microsoft.com/office/drawing/2010/main" val="0"/>
              </a:ext>
            </a:extLst>
          </a:blip>
          <a:srcRect/>
          <a:stretch>
            <a:fillRect/>
          </a:stretch>
        </p:blipFill>
        <p:spPr>
          <a:xfrm rot="20286860">
            <a:off x="2208213" y="1412876"/>
            <a:ext cx="3097212" cy="1846263"/>
          </a:xfrm>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pic>
      <p:pic>
        <p:nvPicPr>
          <p:cNvPr id="27656" name="Picture 8" descr="13424_375_282"/>
          <p:cNvPicPr>
            <a:picLocks noGrp="1" noChangeAspect="1" noChangeArrowheads="1"/>
          </p:cNvPicPr>
          <p:nvPr>
            <p:ph sz="quarter" idx="2"/>
          </p:nvPr>
        </p:nvPicPr>
        <p:blipFill>
          <a:blip r:embed="rId3">
            <a:extLst>
              <a:ext uri="{28A0092B-C50C-407E-A947-70E740481C1C}">
                <a14:useLocalDpi xmlns:a14="http://schemas.microsoft.com/office/drawing/2010/main" val="0"/>
              </a:ext>
            </a:extLst>
          </a:blip>
          <a:srcRect/>
          <a:stretch>
            <a:fillRect/>
          </a:stretch>
        </p:blipFill>
        <p:spPr>
          <a:xfrm>
            <a:off x="2640013" y="4076701"/>
            <a:ext cx="2919412" cy="2187575"/>
          </a:xfrm>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pic>
    </p:spTree>
    <p:extLst>
      <p:ext uri="{BB962C8B-B14F-4D97-AF65-F5344CB8AC3E}">
        <p14:creationId xmlns:p14="http://schemas.microsoft.com/office/powerpoint/2010/main" val="1377357632"/>
      </p:ext>
    </p:extLst>
  </p:cSld>
  <p:clrMapOvr>
    <a:masterClrMapping/>
  </p:clrMapOvr>
  <p:transition advClick="0" advTm="15000">
    <p:comb dir="vert"/>
  </p:transition>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4274" name="Rectangle 2"/>
          <p:cNvSpPr>
            <a:spLocks noGrp="1" noChangeArrowheads="1"/>
          </p:cNvSpPr>
          <p:nvPr>
            <p:ph type="title"/>
          </p:nvPr>
        </p:nvSpPr>
        <p:spPr/>
        <p:txBody>
          <a:bodyPr>
            <a:normAutofit fontScale="90000"/>
          </a:bodyPr>
          <a:lstStyle/>
          <a:p>
            <a:r>
              <a:rPr lang="bg-BG" altLang="bg-BG" sz="4000"/>
              <a:t>Как трябва да изхвърляме отпадъците?</a:t>
            </a:r>
          </a:p>
        </p:txBody>
      </p:sp>
      <p:sp>
        <p:nvSpPr>
          <p:cNvPr id="54275" name="Rectangle 3"/>
          <p:cNvSpPr>
            <a:spLocks noGrp="1" noChangeArrowheads="1"/>
          </p:cNvSpPr>
          <p:nvPr>
            <p:ph type="body" idx="1"/>
          </p:nvPr>
        </p:nvSpPr>
        <p:spPr/>
        <p:txBody>
          <a:bodyPr>
            <a:normAutofit fontScale="92500" lnSpcReduction="20000"/>
          </a:bodyPr>
          <a:lstStyle/>
          <a:p>
            <a:pPr>
              <a:lnSpc>
                <a:spcPct val="80000"/>
              </a:lnSpc>
            </a:pPr>
            <a:r>
              <a:rPr lang="bg-BG" altLang="bg-BG" b="1"/>
              <a:t>Хартиените опаковки</a:t>
            </a:r>
            <a:r>
              <a:rPr lang="bg-BG" altLang="bg-BG"/>
              <a:t>, които може да се изхвърлят са: кашони, картонени кутии, опаковъчна хартия и др. Преди да изхвърлите отпадъците ги сгънете максимално с цел намаляване на обема им. </a:t>
            </a:r>
          </a:p>
          <a:p>
            <a:pPr>
              <a:lnSpc>
                <a:spcPct val="80000"/>
              </a:lnSpc>
            </a:pPr>
            <a:r>
              <a:rPr lang="bg-BG" altLang="bg-BG" b="1"/>
              <a:t>Пластмасовите опаковки</a:t>
            </a:r>
            <a:r>
              <a:rPr lang="bg-BG" altLang="bg-BG"/>
              <a:t>, които можете да изхвърляте разделно са:Фолио, кутии от козметични продукти,пластмасови бутилки от минерална вода, бутилки и туби от миещи и почистващи препарати; флакони от шампоани, балсами и др.козметични продукти; флакони от лекарствени продукти; найлонови пликове и торбички.Преди да изхвърлите отпадъците, изпразнете съдържанието им и ги изплакнете, смачкайте бутилките с цел намаляване на обема.</a:t>
            </a:r>
          </a:p>
          <a:p>
            <a:pPr>
              <a:lnSpc>
                <a:spcPct val="80000"/>
              </a:lnSpc>
            </a:pPr>
            <a:r>
              <a:rPr lang="bg-BG" altLang="bg-BG" b="1"/>
              <a:t>Металните опаковки</a:t>
            </a:r>
            <a:r>
              <a:rPr lang="bg-BG" altLang="bg-BG"/>
              <a:t>, които можете да изхвърляте разделно са:Кенове от сокове и безалкохолни напитки, консервни кутии, метални спрей-флакони от дезодоранти и др. козметични продукти, метално фолио.</a:t>
            </a:r>
            <a:br>
              <a:rPr lang="bg-BG" altLang="bg-BG"/>
            </a:br>
            <a:r>
              <a:rPr lang="bg-BG" altLang="bg-BG"/>
              <a:t>Преди да изхвърлите отпадъците, изпразнете съдържанието им и ги изплакнете, смачкайте кеновете с цел намаляване на обема.</a:t>
            </a:r>
          </a:p>
          <a:p>
            <a:pPr>
              <a:lnSpc>
                <a:spcPct val="80000"/>
              </a:lnSpc>
            </a:pPr>
            <a:r>
              <a:rPr lang="bg-BG" altLang="bg-BG"/>
              <a:t> </a:t>
            </a:r>
            <a:r>
              <a:rPr lang="bg-BG" altLang="bg-BG" b="1"/>
              <a:t>Стъклените опаковки</a:t>
            </a:r>
            <a:r>
              <a:rPr lang="bg-BG" altLang="bg-BG"/>
              <a:t>, които можете да изхвърляте са: всякакви видове буркани – от консервирани и детски храни, бутилки от алкохолни и безалкохолни напитки, шишета и флакони от лекарствени средства и козметични продукти.</a:t>
            </a:r>
            <a:br>
              <a:rPr lang="bg-BG" altLang="bg-BG"/>
            </a:br>
            <a:r>
              <a:rPr lang="bg-BG" altLang="bg-BG"/>
              <a:t>Преди да изхвърлите отпадъците, изпразнете съдържанието им и ги изплакнете. </a:t>
            </a:r>
          </a:p>
        </p:txBody>
      </p:sp>
    </p:spTree>
    <p:extLst>
      <p:ext uri="{BB962C8B-B14F-4D97-AF65-F5344CB8AC3E}">
        <p14:creationId xmlns:p14="http://schemas.microsoft.com/office/powerpoint/2010/main" val="2426889011"/>
      </p:ext>
    </p:extLst>
  </p:cSld>
  <p:clrMapOvr>
    <a:masterClrMapping/>
  </p:clrMapOvr>
  <p:transition advClick="0" advTm="33000">
    <p:comb dir="vert"/>
  </p:transition>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8546" name="Rectangle 2"/>
          <p:cNvSpPr>
            <a:spLocks noGrp="1" noChangeArrowheads="1"/>
          </p:cNvSpPr>
          <p:nvPr>
            <p:ph type="title"/>
          </p:nvPr>
        </p:nvSpPr>
        <p:spPr/>
        <p:txBody>
          <a:bodyPr>
            <a:normAutofit fontScale="90000"/>
          </a:bodyPr>
          <a:lstStyle/>
          <a:p>
            <a:r>
              <a:rPr lang="bg-BG" altLang="bg-BG" b="1">
                <a:solidFill>
                  <a:schemeClr val="tx1"/>
                </a:solidFill>
              </a:rPr>
              <a:t>Защо</a:t>
            </a:r>
            <a:br>
              <a:rPr lang="bg-BG" altLang="bg-BG" b="1">
                <a:solidFill>
                  <a:schemeClr val="tx1"/>
                </a:solidFill>
              </a:rPr>
            </a:br>
            <a:r>
              <a:rPr lang="bg-BG" altLang="bg-BG" b="1">
                <a:solidFill>
                  <a:schemeClr val="tx1"/>
                </a:solidFill>
              </a:rPr>
              <a:t>да събираме разделно</a:t>
            </a:r>
            <a:br>
              <a:rPr lang="bg-BG" altLang="bg-BG" b="1">
                <a:solidFill>
                  <a:schemeClr val="tx1"/>
                </a:solidFill>
              </a:rPr>
            </a:br>
            <a:endParaRPr lang="bg-BG" altLang="bg-BG" b="1">
              <a:solidFill>
                <a:schemeClr val="tx1"/>
              </a:solidFill>
            </a:endParaRPr>
          </a:p>
        </p:txBody>
      </p:sp>
      <p:sp>
        <p:nvSpPr>
          <p:cNvPr id="108547" name="Rectangle 3"/>
          <p:cNvSpPr>
            <a:spLocks noGrp="1" noChangeArrowheads="1"/>
          </p:cNvSpPr>
          <p:nvPr>
            <p:ph type="body" sz="half" idx="1"/>
          </p:nvPr>
        </p:nvSpPr>
        <p:spPr>
          <a:xfrm>
            <a:off x="1981201" y="1600200"/>
            <a:ext cx="5770563" cy="5068888"/>
          </a:xfrm>
        </p:spPr>
        <p:txBody>
          <a:bodyPr/>
          <a:lstStyle/>
          <a:p>
            <a:pPr>
              <a:lnSpc>
                <a:spcPct val="80000"/>
              </a:lnSpc>
            </a:pPr>
            <a:r>
              <a:rPr lang="bg-BG" altLang="bg-BG" sz="2000"/>
              <a:t>Има няколко важни причини, които могат да ни накарат сериозно да се замислим за това </a:t>
            </a:r>
            <a:r>
              <a:rPr lang="bg-BG" altLang="bg-BG" sz="2000" b="1" i="1"/>
              <a:t>колко е полезно да събираме отпадъците си разделно</a:t>
            </a:r>
            <a:r>
              <a:rPr lang="bg-BG" altLang="bg-BG" sz="2000"/>
              <a:t> - за да щадим природните си ресурси, за да е по-чисто, по-спретнато и подредено  мястото където живеем.</a:t>
            </a:r>
          </a:p>
          <a:p>
            <a:pPr>
              <a:lnSpc>
                <a:spcPct val="80000"/>
              </a:lnSpc>
            </a:pPr>
            <a:r>
              <a:rPr lang="bg-BG" altLang="bg-BG" sz="2000"/>
              <a:t>Списъкът може да бъде много по-дълъг, но и тези три причини са напълно достатъчни, за да накарат всеки разумен човек да </a:t>
            </a:r>
            <a:r>
              <a:rPr lang="bg-BG" altLang="bg-BG" sz="2000" b="1" i="1"/>
              <a:t>преосмисли</a:t>
            </a:r>
            <a:r>
              <a:rPr lang="bg-BG" altLang="bg-BG" sz="2000" b="1"/>
              <a:t> навиците си</a:t>
            </a:r>
            <a:r>
              <a:rPr lang="bg-BG" altLang="bg-BG" sz="2000"/>
              <a:t>, да започне да прави нещо, което ще го кара да се чувства наистина полезен. Достатъчно е само да си придобием реална представа за нещата, които ежедневно изхвърляме в природата с лека ръка, за да осъзнаем последствията, които неминуемо ни застигат – </a:t>
            </a:r>
            <a:r>
              <a:rPr lang="bg-BG" altLang="bg-BG" sz="2000" b="1"/>
              <a:t>ако не нас, то нашите деца</a:t>
            </a:r>
            <a:r>
              <a:rPr lang="bg-BG" altLang="bg-BG" sz="2000"/>
              <a:t>…</a:t>
            </a:r>
          </a:p>
        </p:txBody>
      </p:sp>
      <p:pic>
        <p:nvPicPr>
          <p:cNvPr id="108549" name="Picture 5" descr="baner80x200"/>
          <p:cNvPicPr>
            <a:picLocks noGrp="1" noChangeAspect="1" noChangeArrowheads="1"/>
          </p:cNvPicPr>
          <p:nvPr>
            <p:ph sz="half" idx="2"/>
          </p:nvPr>
        </p:nvPicPr>
        <p:blipFill>
          <a:blip r:embed="rId2">
            <a:extLst>
              <a:ext uri="{28A0092B-C50C-407E-A947-70E740481C1C}">
                <a14:useLocalDpi xmlns:a14="http://schemas.microsoft.com/office/drawing/2010/main" val="0"/>
              </a:ext>
            </a:extLst>
          </a:blip>
          <a:srcRect/>
          <a:stretch>
            <a:fillRect/>
          </a:stretch>
        </p:blipFill>
        <p:spPr>
          <a:xfrm>
            <a:off x="8112126" y="1268414"/>
            <a:ext cx="2149475" cy="5373687"/>
          </a:xfrm>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pic>
    </p:spTree>
    <p:extLst>
      <p:ext uri="{BB962C8B-B14F-4D97-AF65-F5344CB8AC3E}">
        <p14:creationId xmlns:p14="http://schemas.microsoft.com/office/powerpoint/2010/main" val="2286712286"/>
      </p:ext>
    </p:extLst>
  </p:cSld>
  <p:clrMapOvr>
    <a:masterClrMapping/>
  </p:clrMapOvr>
  <p:transition advClick="0" advTm="14000">
    <p:cover/>
  </p:transition>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8674" name="Rectangle 2"/>
          <p:cNvSpPr>
            <a:spLocks noGrp="1" noChangeArrowheads="1"/>
          </p:cNvSpPr>
          <p:nvPr>
            <p:ph type="title"/>
          </p:nvPr>
        </p:nvSpPr>
        <p:spPr/>
        <p:txBody>
          <a:bodyPr>
            <a:normAutofit fontScale="90000"/>
          </a:bodyPr>
          <a:lstStyle/>
          <a:p>
            <a:r>
              <a:rPr lang="bg-BG" altLang="bg-BG" sz="4000" b="1"/>
              <a:t>Какво точно се случва при процеса на рециклиране ?</a:t>
            </a:r>
            <a:br>
              <a:rPr lang="bg-BG" altLang="bg-BG" sz="4000" b="1"/>
            </a:br>
            <a:endParaRPr lang="bg-BG" altLang="bg-BG" sz="4000" b="1"/>
          </a:p>
        </p:txBody>
      </p:sp>
      <p:sp>
        <p:nvSpPr>
          <p:cNvPr id="28675" name="Rectangle 3"/>
          <p:cNvSpPr>
            <a:spLocks noGrp="1" noChangeArrowheads="1"/>
          </p:cNvSpPr>
          <p:nvPr>
            <p:ph type="body" sz="half" idx="1"/>
          </p:nvPr>
        </p:nvSpPr>
        <p:spPr>
          <a:xfrm>
            <a:off x="1981201" y="1600200"/>
            <a:ext cx="4037013" cy="4495800"/>
          </a:xfrm>
        </p:spPr>
        <p:txBody>
          <a:bodyPr/>
          <a:lstStyle/>
          <a:p>
            <a:r>
              <a:rPr lang="bg-BG" altLang="bg-BG" sz="2400" b="1"/>
              <a:t>Чудили ли сте се какво се случва, с отпадъците, които изпращаме за рециклиране ? В тази статия ще се опитаме да покажем в най-общи линии процеса на рециклиране на пластмаси, хартия, желязо и алуминий.</a:t>
            </a:r>
          </a:p>
        </p:txBody>
      </p:sp>
      <p:pic>
        <p:nvPicPr>
          <p:cNvPr id="28677" name="Picture 5" descr="images"/>
          <p:cNvPicPr>
            <a:picLocks noGrp="1" noChangeAspect="1" noChangeArrowheads="1"/>
          </p:cNvPicPr>
          <p:nvPr>
            <p:ph sz="half" idx="2"/>
          </p:nvPr>
        </p:nvPicPr>
        <p:blipFill>
          <a:blip r:embed="rId2">
            <a:extLst>
              <a:ext uri="{28A0092B-C50C-407E-A947-70E740481C1C}">
                <a14:useLocalDpi xmlns:a14="http://schemas.microsoft.com/office/drawing/2010/main" val="0"/>
              </a:ext>
            </a:extLst>
          </a:blip>
          <a:srcRect/>
          <a:stretch>
            <a:fillRect/>
          </a:stretch>
        </p:blipFill>
        <p:spPr>
          <a:xfrm rot="20245377">
            <a:off x="6024564" y="1912939"/>
            <a:ext cx="4033837" cy="2924175"/>
          </a:xfrm>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pic>
    </p:spTree>
    <p:extLst>
      <p:ext uri="{BB962C8B-B14F-4D97-AF65-F5344CB8AC3E}">
        <p14:creationId xmlns:p14="http://schemas.microsoft.com/office/powerpoint/2010/main" val="2748300637"/>
      </p:ext>
    </p:extLst>
  </p:cSld>
  <p:clrMapOvr>
    <a:masterClrMapping/>
  </p:clrMapOvr>
  <p:transition advClick="0" advTm="8000">
    <p:checker/>
  </p:transition>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9711" name="Rectangle 15"/>
          <p:cNvSpPr>
            <a:spLocks noGrp="1" noChangeArrowheads="1"/>
          </p:cNvSpPr>
          <p:nvPr>
            <p:ph type="title"/>
          </p:nvPr>
        </p:nvSpPr>
        <p:spPr/>
        <p:txBody>
          <a:bodyPr/>
          <a:lstStyle/>
          <a:p>
            <a:r>
              <a:rPr lang="bg-BG" altLang="bg-BG" b="1"/>
              <a:t>Защо да рецклирамe?</a:t>
            </a:r>
            <a:r>
              <a:rPr lang="bg-BG" altLang="bg-BG"/>
              <a:t> </a:t>
            </a:r>
          </a:p>
        </p:txBody>
      </p:sp>
      <p:sp>
        <p:nvSpPr>
          <p:cNvPr id="29713" name="Rectangle 17"/>
          <p:cNvSpPr>
            <a:spLocks noGrp="1" noChangeArrowheads="1"/>
          </p:cNvSpPr>
          <p:nvPr>
            <p:ph type="body" sz="half" idx="2"/>
          </p:nvPr>
        </p:nvSpPr>
        <p:spPr>
          <a:xfrm>
            <a:off x="5375276" y="1412876"/>
            <a:ext cx="4830763" cy="4525963"/>
          </a:xfrm>
        </p:spPr>
        <p:txBody>
          <a:bodyPr>
            <a:normAutofit fontScale="92500" lnSpcReduction="20000"/>
          </a:bodyPr>
          <a:lstStyle/>
          <a:p>
            <a:pPr>
              <a:lnSpc>
                <a:spcPct val="80000"/>
              </a:lnSpc>
            </a:pPr>
            <a:r>
              <a:rPr lang="bg-BG" altLang="bg-BG" sz="1400"/>
              <a:t> </a:t>
            </a:r>
            <a:r>
              <a:rPr lang="bg-BG" altLang="bg-BG">
                <a:solidFill>
                  <a:srgbClr val="000000"/>
                </a:solidFill>
              </a:rPr>
              <a:t>Около една трета от използваните ресурси се превръщат в отпадък и вредни емисии. Жилищното строителство, храната и мобилността заемат най-голям дял от използването на ресурси и оставят най-голям отпечатък върху околната среда.Дългогодишната практика по депонирането на отпадъци оказва редица вредни въздействия върху здравето и околната среда. Отпадъците представляват и загуба на природните ресурси, например метали, стъкло, пластмаса и други подлежат на рециклиране, чрез което се спестява добиването на първични ресурси за направата на нови продукти. Ето защо надеждното управление на отпадъците може да защити общественото здраве и околната среда, като същевременно съдейства за запазването на природните запаси, което ще помогне на идните поколения да съществуват в чиста околна среда. </a:t>
            </a:r>
          </a:p>
        </p:txBody>
      </p:sp>
      <p:pic>
        <p:nvPicPr>
          <p:cNvPr id="29714" name="Picture 18" descr="eco"/>
          <p:cNvPicPr>
            <a:picLocks noGrp="1" noChangeAspect="1" noChangeArrowheads="1"/>
          </p:cNvPicPr>
          <p:nvPr>
            <p:ph sz="half" idx="1"/>
          </p:nvPr>
        </p:nvPicPr>
        <p:blipFill>
          <a:blip r:embed="rId2">
            <a:extLst>
              <a:ext uri="{28A0092B-C50C-407E-A947-70E740481C1C}">
                <a14:useLocalDpi xmlns:a14="http://schemas.microsoft.com/office/drawing/2010/main" val="0"/>
              </a:ext>
            </a:extLst>
          </a:blip>
          <a:srcRect/>
          <a:stretch>
            <a:fillRect/>
          </a:stretch>
        </p:blipFill>
        <p:spPr>
          <a:xfrm>
            <a:off x="2135188" y="1557338"/>
            <a:ext cx="3016250" cy="4525962"/>
          </a:xfrm>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pic>
    </p:spTree>
    <p:extLst>
      <p:ext uri="{BB962C8B-B14F-4D97-AF65-F5344CB8AC3E}">
        <p14:creationId xmlns:p14="http://schemas.microsoft.com/office/powerpoint/2010/main" val="2566952819"/>
      </p:ext>
    </p:extLst>
  </p:cSld>
  <p:clrMapOvr>
    <a:masterClrMapping/>
  </p:clrMapOvr>
  <p:transition advClick="0" advTm="14000">
    <p:comb/>
  </p:transition>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3799" name="WordArt 7"/>
          <p:cNvSpPr>
            <a:spLocks noChangeArrowheads="1" noChangeShapeType="1" noTextEdit="1"/>
          </p:cNvSpPr>
          <p:nvPr/>
        </p:nvSpPr>
        <p:spPr bwMode="auto">
          <a:xfrm>
            <a:off x="2351088" y="1268413"/>
            <a:ext cx="7192962" cy="1803400"/>
          </a:xfrm>
          <a:prstGeom prst="rect">
            <a:avLst/>
          </a:prstGeom>
          <a:extLst>
            <a:ext uri="{AF507438-7753-43E0-B8FC-AC1667EBCBE1}">
              <a14:hiddenEffects xmlns:a14="http://schemas.microsoft.com/office/drawing/2010/main">
                <a:effectLst/>
              </a14:hiddenEffects>
            </a:ext>
          </a:extLst>
        </p:spPr>
        <p:txBody>
          <a:bodyPr spcFirstLastPara="1" wrap="none" fromWordArt="1">
            <a:prstTxWarp prst="textArchUp">
              <a:avLst>
                <a:gd name="adj" fmla="val 10800000"/>
              </a:avLst>
            </a:prstTxWarp>
          </a:bodyPr>
          <a:lstStyle/>
          <a:p>
            <a:pPr algn="ctr"/>
            <a:r>
              <a:rPr lang="bg-BG" sz="3600" kern="10">
                <a:ln w="9525" cap="sq">
                  <a:solidFill>
                    <a:srgbClr val="000000"/>
                  </a:solidFill>
                  <a:round/>
                  <a:headEnd type="none" w="sm" len="sm"/>
                  <a:tailEnd type="none" w="sm" len="sm"/>
                </a:ln>
                <a:solidFill>
                  <a:srgbClr val="FF9999"/>
                </a:solidFill>
                <a:latin typeface="Arial Black" panose="020B0A04020102020204" pitchFamily="34" charset="0"/>
              </a:rPr>
              <a:t>Промяната зависи от нас</a:t>
            </a:r>
          </a:p>
        </p:txBody>
      </p:sp>
    </p:spTree>
    <p:extLst>
      <p:ext uri="{BB962C8B-B14F-4D97-AF65-F5344CB8AC3E}">
        <p14:creationId xmlns:p14="http://schemas.microsoft.com/office/powerpoint/2010/main" val="537869966"/>
      </p:ext>
    </p:extLst>
  </p:cSld>
  <p:clrMapOvr>
    <a:masterClrMapping/>
  </p:clrMapOvr>
  <p:transition advClick="0" advTm="2000">
    <p:cover/>
  </p:transition>
</p:sld>
</file>

<file path=ppt/theme/theme1.xml><?xml version="1.0" encoding="utf-8"?>
<a:theme xmlns:a="http://schemas.openxmlformats.org/drawingml/2006/main" name="Wisp">
  <a:themeElements>
    <a:clrScheme name="Wisp">
      <a:dk1>
        <a:sysClr val="windowText" lastClr="000000"/>
      </a:dk1>
      <a:lt1>
        <a:sysClr val="window" lastClr="FFFFFF"/>
      </a:lt1>
      <a:dk2>
        <a:srgbClr val="766F54"/>
      </a:dk2>
      <a:lt2>
        <a:srgbClr val="E3EACF"/>
      </a:lt2>
      <a:accent1>
        <a:srgbClr val="A53010"/>
      </a:accent1>
      <a:accent2>
        <a:srgbClr val="DE7E18"/>
      </a:accent2>
      <a:accent3>
        <a:srgbClr val="9F8351"/>
      </a:accent3>
      <a:accent4>
        <a:srgbClr val="728653"/>
      </a:accent4>
      <a:accent5>
        <a:srgbClr val="92AA4C"/>
      </a:accent5>
      <a:accent6>
        <a:srgbClr val="6AAC91"/>
      </a:accent6>
      <a:hlink>
        <a:srgbClr val="FB4A18"/>
      </a:hlink>
      <a:folHlink>
        <a:srgbClr val="FB9318"/>
      </a:folHlink>
    </a:clrScheme>
    <a:fontScheme name="Wisp">
      <a:majorFont>
        <a:latin typeface="Century Gothic" panose="020B0502020202020204"/>
        <a:ea typeface=""/>
        <a:cs typeface=""/>
        <a:font script="Jpan" typeface="メイリオ"/>
        <a:font script="Hang" typeface="HY중고딕"/>
        <a:font script="Hans" typeface="幼圆"/>
        <a:font script="Hant" typeface="微軟正黑體"/>
        <a:font script="Arab" typeface="Tahoma"/>
        <a:font script="Hebr" typeface="Gisha"/>
        <a:font script="Thai" typeface="DilleniaUPC"/>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ahoma"/>
        <a:font script="Uigh" typeface="Microsoft Uighur"/>
        <a:font script="Geor" typeface="Sylfaen"/>
      </a:majorFont>
      <a:minorFont>
        <a:latin typeface="Century Gothic" panose="020B0502020202020204"/>
        <a:ea typeface=""/>
        <a:cs typeface=""/>
        <a:font script="Jpan" typeface="メイリオ"/>
        <a:font script="Hang" typeface="HY중고딕"/>
        <a:font script="Hans" typeface="幼圆"/>
        <a:font script="Hant" typeface="微軟正黑體"/>
        <a:font script="Arab" typeface="Tahoma"/>
        <a:font script="Hebr" typeface="Gisha"/>
        <a:font script="Thai" typeface="DilleniaUPC"/>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ahoma"/>
        <a:font script="Uigh" typeface="Microsoft Uighur"/>
        <a:font script="Geor" typeface="Sylfaen"/>
      </a:minorFont>
    </a:fontScheme>
    <a:fmtScheme name="Wisp">
      <a:fillStyleLst>
        <a:solidFill>
          <a:schemeClr val="phClr"/>
        </a:solidFill>
        <a:solidFill>
          <a:schemeClr val="phClr">
            <a:tint val="70000"/>
            <a:lumMod val="104000"/>
          </a:schemeClr>
        </a:solidFill>
        <a:gradFill rotWithShape="1">
          <a:gsLst>
            <a:gs pos="0">
              <a:schemeClr val="phClr">
                <a:tint val="96000"/>
                <a:lumMod val="104000"/>
              </a:schemeClr>
            </a:gs>
            <a:gs pos="100000">
              <a:schemeClr val="phClr">
                <a:shade val="98000"/>
                <a:lumMod val="94000"/>
              </a:schemeClr>
            </a:gs>
          </a:gsLst>
          <a:lin ang="5400000" scaled="0"/>
        </a:gradFill>
      </a:fillStyleLst>
      <a:lnStyleLst>
        <a:ln w="9525" cap="rnd" cmpd="sng" algn="ctr">
          <a:solidFill>
            <a:schemeClr val="phClr">
              <a:shade val="90000"/>
            </a:schemeClr>
          </a:solidFill>
          <a:prstDash val="solid"/>
        </a:ln>
        <a:ln w="15875" cap="rnd" cmpd="sng" algn="ctr">
          <a:solidFill>
            <a:schemeClr val="phClr"/>
          </a:solidFill>
          <a:prstDash val="solid"/>
        </a:ln>
        <a:ln w="22225" cap="rnd" cmpd="sng" algn="ctr">
          <a:solidFill>
            <a:schemeClr val="phClr"/>
          </a:solidFill>
          <a:prstDash val="solid"/>
        </a:ln>
      </a:lnStyleLst>
      <a:effectStyleLst>
        <a:effectStyle>
          <a:effectLst/>
        </a:effectStyle>
        <a:effectStyle>
          <a:effectLst>
            <a:outerShdw blurRad="38100" dist="25400" dir="5400000" rotWithShape="0">
              <a:srgbClr val="000000">
                <a:alpha val="25000"/>
              </a:srgbClr>
            </a:outerShdw>
          </a:effectLst>
        </a:effectStyle>
        <a:effectStyle>
          <a:effectLst>
            <a:outerShdw blurRad="50800" dist="38100" dir="5400000" rotWithShape="0">
              <a:srgbClr val="000000">
                <a:alpha val="60000"/>
              </a:srgbClr>
            </a:outerShdw>
          </a:effectLst>
        </a:effectStyle>
      </a:effectStyleLst>
      <a:bgFillStyleLst>
        <a:solidFill>
          <a:schemeClr val="phClr"/>
        </a:solidFill>
        <a:gradFill rotWithShape="1">
          <a:gsLst>
            <a:gs pos="0">
              <a:schemeClr val="phClr">
                <a:tint val="90000"/>
                <a:lumMod val="120000"/>
              </a:schemeClr>
            </a:gs>
            <a:gs pos="100000">
              <a:schemeClr val="phClr">
                <a:shade val="98000"/>
                <a:satMod val="120000"/>
                <a:lumMod val="98000"/>
              </a:schemeClr>
            </a:gs>
          </a:gsLst>
          <a:lin ang="5400000" scaled="0"/>
        </a:gradFill>
        <a:gradFill rotWithShape="1">
          <a:gsLst>
            <a:gs pos="0">
              <a:schemeClr val="phClr">
                <a:tint val="90000"/>
                <a:satMod val="92000"/>
                <a:lumMod val="120000"/>
              </a:schemeClr>
            </a:gs>
            <a:gs pos="100000">
              <a:schemeClr val="phClr">
                <a:shade val="98000"/>
                <a:satMod val="120000"/>
                <a:lumMod val="98000"/>
              </a:schemeClr>
            </a:gs>
          </a:gsLst>
          <a:path path="circle">
            <a:fillToRect l="50000" t="50000" r="100000" b="100000"/>
          </a:path>
        </a:gradFill>
      </a:bgFillStyleLst>
    </a:fmtScheme>
  </a:themeElements>
  <a:objectDefaults/>
  <a:extraClrSchemeLst/>
  <a:extLst>
    <a:ext uri="{05A4C25C-085E-4340-85A3-A5531E510DB2}">
      <thm15:themeFamily xmlns:thm15="http://schemas.microsoft.com/office/thememl/2012/main" name="Wisp" id="{7CB32D59-10C0-40DD-B7BD-2E94284A981C}" vid="{24B1A44C-C006-48B2-A4D7-E5549B3D8CD4}"/>
    </a:ext>
  </a:extLst>
</a:theme>
</file>

<file path=docProps/app.xml><?xml version="1.0" encoding="utf-8"?>
<Properties xmlns="http://schemas.openxmlformats.org/officeDocument/2006/extended-properties" xmlns:vt="http://schemas.openxmlformats.org/officeDocument/2006/docPropsVTypes">
  <Template>Wisp</Template>
  <TotalTime>0</TotalTime>
  <Words>1101</Words>
  <Application>Microsoft Office PowerPoint</Application>
  <PresentationFormat>Широк екран</PresentationFormat>
  <Paragraphs>28</Paragraphs>
  <Slides>13</Slides>
  <Notes>0</Notes>
  <HiddenSlides>0</HiddenSlides>
  <MMClips>0</MMClips>
  <ScaleCrop>false</ScaleCrop>
  <HeadingPairs>
    <vt:vector size="6" baseType="variant">
      <vt:variant>
        <vt:lpstr>Използвани шрифтове</vt:lpstr>
      </vt:variant>
      <vt:variant>
        <vt:i4>4</vt:i4>
      </vt:variant>
      <vt:variant>
        <vt:lpstr>Тема</vt:lpstr>
      </vt:variant>
      <vt:variant>
        <vt:i4>1</vt:i4>
      </vt:variant>
      <vt:variant>
        <vt:lpstr>Заглавия на слайдовете</vt:lpstr>
      </vt:variant>
      <vt:variant>
        <vt:i4>13</vt:i4>
      </vt:variant>
    </vt:vector>
  </HeadingPairs>
  <TitlesOfParts>
    <vt:vector size="18" baseType="lpstr">
      <vt:lpstr>Arial</vt:lpstr>
      <vt:lpstr>Arial Black</vt:lpstr>
      <vt:lpstr>Century Gothic</vt:lpstr>
      <vt:lpstr>Wingdings 3</vt:lpstr>
      <vt:lpstr>Wisp</vt:lpstr>
      <vt:lpstr>Разделно събиране на отпадъци</vt:lpstr>
      <vt:lpstr>Какво е разделно събиране на отпадъците? </vt:lpstr>
      <vt:lpstr>Контейнери</vt:lpstr>
      <vt:lpstr>Презентация на PowerPoint</vt:lpstr>
      <vt:lpstr>Хартия </vt:lpstr>
      <vt:lpstr>Стъкло </vt:lpstr>
      <vt:lpstr>Пластмаса </vt:lpstr>
      <vt:lpstr>Метал </vt:lpstr>
      <vt:lpstr>Как трябва да изхвърляме отпадъците?</vt:lpstr>
      <vt:lpstr>Защо да събираме разделно </vt:lpstr>
      <vt:lpstr>Какво точно се случва при процеса на рециклиране ? </vt:lpstr>
      <vt:lpstr>Защо да рецклирамe? </vt:lpstr>
      <vt:lpstr>Презентация на PowerPoint</vt:lpstr>
    </vt:vector>
  </TitlesOfParts>
  <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Разделно събиране на отпадъци</dc:title>
  <dc:creator>Rosity</dc:creator>
  <cp:lastModifiedBy>Yoana  Pavlova</cp:lastModifiedBy>
  <cp:revision>4</cp:revision>
  <dcterms:created xsi:type="dcterms:W3CDTF">2024-02-17T07:43:05Z</dcterms:created>
  <dcterms:modified xsi:type="dcterms:W3CDTF">2024-02-18T15:04:53Z</dcterms:modified>
</cp:coreProperties>
</file>